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sldIdLst>
    <p:sldId id="256" r:id="rId2"/>
    <p:sldId id="288" r:id="rId3"/>
    <p:sldId id="307" r:id="rId4"/>
    <p:sldId id="289" r:id="rId5"/>
    <p:sldId id="290" r:id="rId6"/>
    <p:sldId id="293" r:id="rId7"/>
    <p:sldId id="291" r:id="rId8"/>
    <p:sldId id="295" r:id="rId9"/>
    <p:sldId id="296" r:id="rId10"/>
    <p:sldId id="298" r:id="rId11"/>
    <p:sldId id="299" r:id="rId12"/>
    <p:sldId id="300" r:id="rId13"/>
    <p:sldId id="301" r:id="rId14"/>
    <p:sldId id="302" r:id="rId15"/>
    <p:sldId id="303" r:id="rId16"/>
    <p:sldId id="305" r:id="rId17"/>
    <p:sldId id="308" r:id="rId18"/>
    <p:sldId id="306"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9" autoAdjust="0"/>
    <p:restoredTop sz="94652" autoAdjust="0"/>
  </p:normalViewPr>
  <p:slideViewPr>
    <p:cSldViewPr snapToGrid="0" showGuides="1">
      <p:cViewPr varScale="1">
        <p:scale>
          <a:sx n="88" d="100"/>
          <a:sy n="88" d="100"/>
        </p:scale>
        <p:origin x="610" y="82"/>
      </p:cViewPr>
      <p:guideLst>
        <p:guide orient="horz" pos="2328"/>
        <p:guide pos="3864"/>
        <p:guide pos="7512"/>
        <p:guide pos="144"/>
        <p:guide orient="horz" pos="624"/>
        <p:guide orient="horz"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7E6923-D2DD-4B41-B8A8-3126BF5562DB}" type="doc">
      <dgm:prSet loTypeId="urn:microsoft.com/office/officeart/2005/8/layout/process1" loCatId="process" qsTypeId="urn:microsoft.com/office/officeart/2005/8/quickstyle/simple1" qsCatId="simple" csTypeId="urn:microsoft.com/office/officeart/2005/8/colors/colorful1" csCatId="colorful" phldr="1"/>
      <dgm:spPr/>
    </dgm:pt>
    <dgm:pt modelId="{A973D99B-6462-4181-8F52-24A84266FE77}">
      <dgm:prSet phldrT="[Text]"/>
      <dgm:spPr/>
      <dgm:t>
        <a:bodyPr/>
        <a:lstStyle/>
        <a:p>
          <a:r>
            <a:rPr lang="en-US" dirty="0" err="1"/>
            <a:t>Urlib.request</a:t>
          </a:r>
          <a:endParaRPr lang="en-US" dirty="0"/>
        </a:p>
        <a:p>
          <a:r>
            <a:rPr lang="en-US" dirty="0"/>
            <a:t>(pull data)</a:t>
          </a:r>
        </a:p>
      </dgm:t>
    </dgm:pt>
    <dgm:pt modelId="{5645570B-7EB4-4B64-B54D-00ED579013DD}" type="parTrans" cxnId="{D8A9D0E0-8768-4831-9F54-F5522B7661AF}">
      <dgm:prSet/>
      <dgm:spPr/>
      <dgm:t>
        <a:bodyPr/>
        <a:lstStyle/>
        <a:p>
          <a:endParaRPr lang="en-US"/>
        </a:p>
      </dgm:t>
    </dgm:pt>
    <dgm:pt modelId="{FA6A2B14-F4E9-458C-ACB3-D483DFADB573}" type="sibTrans" cxnId="{D8A9D0E0-8768-4831-9F54-F5522B7661AF}">
      <dgm:prSet/>
      <dgm:spPr/>
      <dgm:t>
        <a:bodyPr/>
        <a:lstStyle/>
        <a:p>
          <a:endParaRPr lang="en-US"/>
        </a:p>
      </dgm:t>
    </dgm:pt>
    <dgm:pt modelId="{237F934A-AB26-48C1-A29B-0310AC56E6B2}">
      <dgm:prSet phldrT="[Text]"/>
      <dgm:spPr/>
      <dgm:t>
        <a:bodyPr/>
        <a:lstStyle/>
        <a:p>
          <a:r>
            <a:rPr lang="en-US" dirty="0"/>
            <a:t>Beautiful Soup</a:t>
          </a:r>
        </a:p>
        <a:p>
          <a:r>
            <a:rPr lang="en-US" dirty="0"/>
            <a:t>(parse data)</a:t>
          </a:r>
        </a:p>
      </dgm:t>
    </dgm:pt>
    <dgm:pt modelId="{0E28D723-4DA8-46F1-996C-2C9112DF9561}" type="parTrans" cxnId="{400DF3C4-DF63-4178-ACDB-DA0DB7468FD4}">
      <dgm:prSet/>
      <dgm:spPr/>
      <dgm:t>
        <a:bodyPr/>
        <a:lstStyle/>
        <a:p>
          <a:endParaRPr lang="en-US"/>
        </a:p>
      </dgm:t>
    </dgm:pt>
    <dgm:pt modelId="{FA10939D-1DF0-4583-941E-12B2A0ABB598}" type="sibTrans" cxnId="{400DF3C4-DF63-4178-ACDB-DA0DB7468FD4}">
      <dgm:prSet/>
      <dgm:spPr/>
      <dgm:t>
        <a:bodyPr/>
        <a:lstStyle/>
        <a:p>
          <a:endParaRPr lang="en-US"/>
        </a:p>
      </dgm:t>
    </dgm:pt>
    <dgm:pt modelId="{F34992F1-679F-45E1-8284-873DBACD657C}">
      <dgm:prSet phldrT="[Text]"/>
      <dgm:spPr/>
      <dgm:t>
        <a:bodyPr/>
        <a:lstStyle/>
        <a:p>
          <a:r>
            <a:rPr lang="en-US" dirty="0"/>
            <a:t>Remove Duplicates</a:t>
          </a:r>
        </a:p>
        <a:p>
          <a:r>
            <a:rPr lang="en-US" dirty="0"/>
            <a:t>(featured review)</a:t>
          </a:r>
        </a:p>
      </dgm:t>
    </dgm:pt>
    <dgm:pt modelId="{2AFA603F-68C5-4F9E-93DD-01EC50B3CE44}" type="parTrans" cxnId="{EBF40EEA-AC18-4CFC-A99F-F02414DD8B86}">
      <dgm:prSet/>
      <dgm:spPr/>
      <dgm:t>
        <a:bodyPr/>
        <a:lstStyle/>
        <a:p>
          <a:endParaRPr lang="en-US"/>
        </a:p>
      </dgm:t>
    </dgm:pt>
    <dgm:pt modelId="{CD8DDA35-96BC-4237-90FA-FEF04026F149}" type="sibTrans" cxnId="{EBF40EEA-AC18-4CFC-A99F-F02414DD8B86}">
      <dgm:prSet/>
      <dgm:spPr/>
      <dgm:t>
        <a:bodyPr/>
        <a:lstStyle/>
        <a:p>
          <a:endParaRPr lang="en-US"/>
        </a:p>
      </dgm:t>
    </dgm:pt>
    <dgm:pt modelId="{0F14BCC5-54EB-45E4-8E3A-1D59E90A8174}" type="pres">
      <dgm:prSet presAssocID="{877E6923-D2DD-4B41-B8A8-3126BF5562DB}" presName="Name0" presStyleCnt="0">
        <dgm:presLayoutVars>
          <dgm:dir/>
          <dgm:resizeHandles val="exact"/>
        </dgm:presLayoutVars>
      </dgm:prSet>
      <dgm:spPr/>
    </dgm:pt>
    <dgm:pt modelId="{02F55C70-1B0E-449C-923B-0015286D9235}" type="pres">
      <dgm:prSet presAssocID="{A973D99B-6462-4181-8F52-24A84266FE77}" presName="node" presStyleLbl="node1" presStyleIdx="0" presStyleCnt="3">
        <dgm:presLayoutVars>
          <dgm:bulletEnabled val="1"/>
        </dgm:presLayoutVars>
      </dgm:prSet>
      <dgm:spPr/>
      <dgm:t>
        <a:bodyPr/>
        <a:lstStyle/>
        <a:p>
          <a:endParaRPr lang="en-US"/>
        </a:p>
      </dgm:t>
    </dgm:pt>
    <dgm:pt modelId="{79B0DFEE-4DA2-4929-ACD2-DFFC8EFF9C1D}" type="pres">
      <dgm:prSet presAssocID="{FA6A2B14-F4E9-458C-ACB3-D483DFADB573}" presName="sibTrans" presStyleLbl="sibTrans2D1" presStyleIdx="0" presStyleCnt="2"/>
      <dgm:spPr/>
      <dgm:t>
        <a:bodyPr/>
        <a:lstStyle/>
        <a:p>
          <a:endParaRPr lang="en-US"/>
        </a:p>
      </dgm:t>
    </dgm:pt>
    <dgm:pt modelId="{CC1CA083-9DFF-4E18-B6A4-608281335E4F}" type="pres">
      <dgm:prSet presAssocID="{FA6A2B14-F4E9-458C-ACB3-D483DFADB573}" presName="connectorText" presStyleLbl="sibTrans2D1" presStyleIdx="0" presStyleCnt="2"/>
      <dgm:spPr/>
      <dgm:t>
        <a:bodyPr/>
        <a:lstStyle/>
        <a:p>
          <a:endParaRPr lang="en-US"/>
        </a:p>
      </dgm:t>
    </dgm:pt>
    <dgm:pt modelId="{143DF323-75D5-4742-B85F-448AD5ED5BD5}" type="pres">
      <dgm:prSet presAssocID="{237F934A-AB26-48C1-A29B-0310AC56E6B2}" presName="node" presStyleLbl="node1" presStyleIdx="1" presStyleCnt="3">
        <dgm:presLayoutVars>
          <dgm:bulletEnabled val="1"/>
        </dgm:presLayoutVars>
      </dgm:prSet>
      <dgm:spPr/>
      <dgm:t>
        <a:bodyPr/>
        <a:lstStyle/>
        <a:p>
          <a:endParaRPr lang="en-US"/>
        </a:p>
      </dgm:t>
    </dgm:pt>
    <dgm:pt modelId="{30CD9206-8E7C-4E91-B2A5-B723E97C39D8}" type="pres">
      <dgm:prSet presAssocID="{FA10939D-1DF0-4583-941E-12B2A0ABB598}" presName="sibTrans" presStyleLbl="sibTrans2D1" presStyleIdx="1" presStyleCnt="2"/>
      <dgm:spPr/>
      <dgm:t>
        <a:bodyPr/>
        <a:lstStyle/>
        <a:p>
          <a:endParaRPr lang="en-US"/>
        </a:p>
      </dgm:t>
    </dgm:pt>
    <dgm:pt modelId="{59DB10CB-8119-4DF1-BE0C-889E1A294015}" type="pres">
      <dgm:prSet presAssocID="{FA10939D-1DF0-4583-941E-12B2A0ABB598}" presName="connectorText" presStyleLbl="sibTrans2D1" presStyleIdx="1" presStyleCnt="2"/>
      <dgm:spPr/>
      <dgm:t>
        <a:bodyPr/>
        <a:lstStyle/>
        <a:p>
          <a:endParaRPr lang="en-US"/>
        </a:p>
      </dgm:t>
    </dgm:pt>
    <dgm:pt modelId="{78B4A1F4-8B24-4A92-B390-BC558C54BE82}" type="pres">
      <dgm:prSet presAssocID="{F34992F1-679F-45E1-8284-873DBACD657C}" presName="node" presStyleLbl="node1" presStyleIdx="2" presStyleCnt="3">
        <dgm:presLayoutVars>
          <dgm:bulletEnabled val="1"/>
        </dgm:presLayoutVars>
      </dgm:prSet>
      <dgm:spPr/>
      <dgm:t>
        <a:bodyPr/>
        <a:lstStyle/>
        <a:p>
          <a:endParaRPr lang="en-US"/>
        </a:p>
      </dgm:t>
    </dgm:pt>
  </dgm:ptLst>
  <dgm:cxnLst>
    <dgm:cxn modelId="{D58EB5D1-5503-46A9-A4A5-B06231562EA6}" type="presOf" srcId="{FA6A2B14-F4E9-458C-ACB3-D483DFADB573}" destId="{79B0DFEE-4DA2-4929-ACD2-DFFC8EFF9C1D}" srcOrd="0" destOrd="0" presId="urn:microsoft.com/office/officeart/2005/8/layout/process1"/>
    <dgm:cxn modelId="{D8A9D0E0-8768-4831-9F54-F5522B7661AF}" srcId="{877E6923-D2DD-4B41-B8A8-3126BF5562DB}" destId="{A973D99B-6462-4181-8F52-24A84266FE77}" srcOrd="0" destOrd="0" parTransId="{5645570B-7EB4-4B64-B54D-00ED579013DD}" sibTransId="{FA6A2B14-F4E9-458C-ACB3-D483DFADB573}"/>
    <dgm:cxn modelId="{07921B5D-87E9-49CD-A708-785F865E6704}" type="presOf" srcId="{FA10939D-1DF0-4583-941E-12B2A0ABB598}" destId="{59DB10CB-8119-4DF1-BE0C-889E1A294015}" srcOrd="1" destOrd="0" presId="urn:microsoft.com/office/officeart/2005/8/layout/process1"/>
    <dgm:cxn modelId="{A6CC6176-B178-4D81-AF00-153FBAD42F62}" type="presOf" srcId="{F34992F1-679F-45E1-8284-873DBACD657C}" destId="{78B4A1F4-8B24-4A92-B390-BC558C54BE82}" srcOrd="0" destOrd="0" presId="urn:microsoft.com/office/officeart/2005/8/layout/process1"/>
    <dgm:cxn modelId="{465E194E-3173-4AFD-9996-154FA9125907}" type="presOf" srcId="{A973D99B-6462-4181-8F52-24A84266FE77}" destId="{02F55C70-1B0E-449C-923B-0015286D9235}" srcOrd="0" destOrd="0" presId="urn:microsoft.com/office/officeart/2005/8/layout/process1"/>
    <dgm:cxn modelId="{5437B76B-FFDB-495C-836A-1CAC827EEC69}" type="presOf" srcId="{877E6923-D2DD-4B41-B8A8-3126BF5562DB}" destId="{0F14BCC5-54EB-45E4-8E3A-1D59E90A8174}" srcOrd="0" destOrd="0" presId="urn:microsoft.com/office/officeart/2005/8/layout/process1"/>
    <dgm:cxn modelId="{400DF3C4-DF63-4178-ACDB-DA0DB7468FD4}" srcId="{877E6923-D2DD-4B41-B8A8-3126BF5562DB}" destId="{237F934A-AB26-48C1-A29B-0310AC56E6B2}" srcOrd="1" destOrd="0" parTransId="{0E28D723-4DA8-46F1-996C-2C9112DF9561}" sibTransId="{FA10939D-1DF0-4583-941E-12B2A0ABB598}"/>
    <dgm:cxn modelId="{A4197508-E4E8-4579-A712-14741FDED2FF}" type="presOf" srcId="{FA10939D-1DF0-4583-941E-12B2A0ABB598}" destId="{30CD9206-8E7C-4E91-B2A5-B723E97C39D8}" srcOrd="0" destOrd="0" presId="urn:microsoft.com/office/officeart/2005/8/layout/process1"/>
    <dgm:cxn modelId="{EBF40EEA-AC18-4CFC-A99F-F02414DD8B86}" srcId="{877E6923-D2DD-4B41-B8A8-3126BF5562DB}" destId="{F34992F1-679F-45E1-8284-873DBACD657C}" srcOrd="2" destOrd="0" parTransId="{2AFA603F-68C5-4F9E-93DD-01EC50B3CE44}" sibTransId="{CD8DDA35-96BC-4237-90FA-FEF04026F149}"/>
    <dgm:cxn modelId="{4CEE7A6D-854A-4175-B64D-E0C9BBCAC13C}" type="presOf" srcId="{237F934A-AB26-48C1-A29B-0310AC56E6B2}" destId="{143DF323-75D5-4742-B85F-448AD5ED5BD5}" srcOrd="0" destOrd="0" presId="urn:microsoft.com/office/officeart/2005/8/layout/process1"/>
    <dgm:cxn modelId="{EAE9AE53-78B7-43B0-9808-F90873967B05}" type="presOf" srcId="{FA6A2B14-F4E9-458C-ACB3-D483DFADB573}" destId="{CC1CA083-9DFF-4E18-B6A4-608281335E4F}" srcOrd="1" destOrd="0" presId="urn:microsoft.com/office/officeart/2005/8/layout/process1"/>
    <dgm:cxn modelId="{5FF59DDF-7DA5-434F-BA87-ACD3B7462CAC}" type="presParOf" srcId="{0F14BCC5-54EB-45E4-8E3A-1D59E90A8174}" destId="{02F55C70-1B0E-449C-923B-0015286D9235}" srcOrd="0" destOrd="0" presId="urn:microsoft.com/office/officeart/2005/8/layout/process1"/>
    <dgm:cxn modelId="{F72D163B-5E10-4CB8-9C36-BE4CF2F8C5A0}" type="presParOf" srcId="{0F14BCC5-54EB-45E4-8E3A-1D59E90A8174}" destId="{79B0DFEE-4DA2-4929-ACD2-DFFC8EFF9C1D}" srcOrd="1" destOrd="0" presId="urn:microsoft.com/office/officeart/2005/8/layout/process1"/>
    <dgm:cxn modelId="{02504433-D005-4951-8266-98DD166A790B}" type="presParOf" srcId="{79B0DFEE-4DA2-4929-ACD2-DFFC8EFF9C1D}" destId="{CC1CA083-9DFF-4E18-B6A4-608281335E4F}" srcOrd="0" destOrd="0" presId="urn:microsoft.com/office/officeart/2005/8/layout/process1"/>
    <dgm:cxn modelId="{16580F70-2DA5-4B0A-B5AE-07D2F86AF7AA}" type="presParOf" srcId="{0F14BCC5-54EB-45E4-8E3A-1D59E90A8174}" destId="{143DF323-75D5-4742-B85F-448AD5ED5BD5}" srcOrd="2" destOrd="0" presId="urn:microsoft.com/office/officeart/2005/8/layout/process1"/>
    <dgm:cxn modelId="{15D5DAB2-B4C4-4E55-BECC-90DBE1BFC49B}" type="presParOf" srcId="{0F14BCC5-54EB-45E4-8E3A-1D59E90A8174}" destId="{30CD9206-8E7C-4E91-B2A5-B723E97C39D8}" srcOrd="3" destOrd="0" presId="urn:microsoft.com/office/officeart/2005/8/layout/process1"/>
    <dgm:cxn modelId="{12E65BCA-68C2-4713-9516-4D81B6CF4BAE}" type="presParOf" srcId="{30CD9206-8E7C-4E91-B2A5-B723E97C39D8}" destId="{59DB10CB-8119-4DF1-BE0C-889E1A294015}" srcOrd="0" destOrd="0" presId="urn:microsoft.com/office/officeart/2005/8/layout/process1"/>
    <dgm:cxn modelId="{C61FC7FF-2B6A-4CBB-B397-29A10EC16EEE}" type="presParOf" srcId="{0F14BCC5-54EB-45E4-8E3A-1D59E90A8174}" destId="{78B4A1F4-8B24-4A92-B390-BC558C54BE8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065ABC-73E8-4392-A929-D906E6A3B0C3}" type="doc">
      <dgm:prSet loTypeId="urn:microsoft.com/office/officeart/2005/8/layout/vList6" loCatId="list" qsTypeId="urn:microsoft.com/office/officeart/2005/8/quickstyle/simple1" qsCatId="simple" csTypeId="urn:microsoft.com/office/officeart/2005/8/colors/accent3_2" csCatId="accent3" phldr="1"/>
      <dgm:spPr/>
      <dgm:t>
        <a:bodyPr/>
        <a:lstStyle/>
        <a:p>
          <a:endParaRPr lang="en-US"/>
        </a:p>
      </dgm:t>
    </dgm:pt>
    <dgm:pt modelId="{7779DD59-F52C-42BB-AF4D-B2B0BE7B1F81}">
      <dgm:prSet phldrT="[Text]"/>
      <dgm:spPr/>
      <dgm:t>
        <a:bodyPr/>
        <a:lstStyle/>
        <a:p>
          <a:r>
            <a:rPr lang="en-US" dirty="0"/>
            <a:t>Split reviewer variable on ‘(‘</a:t>
          </a:r>
        </a:p>
      </dgm:t>
    </dgm:pt>
    <dgm:pt modelId="{64CBAD82-530E-4D12-ADA5-87A2E7E0C509}" type="parTrans" cxnId="{2C930B22-D7C4-4BD8-B2A5-B55A65DDB2D5}">
      <dgm:prSet/>
      <dgm:spPr/>
      <dgm:t>
        <a:bodyPr/>
        <a:lstStyle/>
        <a:p>
          <a:endParaRPr lang="en-US"/>
        </a:p>
      </dgm:t>
    </dgm:pt>
    <dgm:pt modelId="{7547EFFA-7050-4FED-A714-747F6979076E}" type="sibTrans" cxnId="{2C930B22-D7C4-4BD8-B2A5-B55A65DDB2D5}">
      <dgm:prSet/>
      <dgm:spPr/>
      <dgm:t>
        <a:bodyPr/>
        <a:lstStyle/>
        <a:p>
          <a:endParaRPr lang="en-US"/>
        </a:p>
      </dgm:t>
    </dgm:pt>
    <dgm:pt modelId="{59BF18FC-BB52-4A06-A57D-2432E840B2D2}">
      <dgm:prSet phldrT="[Text]"/>
      <dgm:spPr/>
      <dgm:t>
        <a:bodyPr/>
        <a:lstStyle/>
        <a:p>
          <a:r>
            <a:rPr lang="en-US" dirty="0"/>
            <a:t>Left of ‘(‘ Job Title</a:t>
          </a:r>
        </a:p>
      </dgm:t>
    </dgm:pt>
    <dgm:pt modelId="{D5BF3D07-2DDF-4E4C-8FF3-67F67F2F12C2}" type="parTrans" cxnId="{ADC1919C-A16B-4567-944F-83AE905DDB52}">
      <dgm:prSet/>
      <dgm:spPr/>
      <dgm:t>
        <a:bodyPr/>
        <a:lstStyle/>
        <a:p>
          <a:endParaRPr lang="en-US"/>
        </a:p>
      </dgm:t>
    </dgm:pt>
    <dgm:pt modelId="{3277041D-6A70-41B5-A6A4-357053FC9A77}" type="sibTrans" cxnId="{ADC1919C-A16B-4567-944F-83AE905DDB52}">
      <dgm:prSet/>
      <dgm:spPr/>
      <dgm:t>
        <a:bodyPr/>
        <a:lstStyle/>
        <a:p>
          <a:endParaRPr lang="en-US"/>
        </a:p>
      </dgm:t>
    </dgm:pt>
    <dgm:pt modelId="{38DD297A-A3D3-4434-ADC2-C00502EB31BB}">
      <dgm:prSet phldrT="[Text]"/>
      <dgm:spPr/>
      <dgm:t>
        <a:bodyPr/>
        <a:lstStyle/>
        <a:p>
          <a:r>
            <a:rPr lang="en-US" dirty="0"/>
            <a:t>Right of ‘(‘ Employee Status</a:t>
          </a:r>
        </a:p>
      </dgm:t>
    </dgm:pt>
    <dgm:pt modelId="{7FB80945-25AA-4006-83A8-A926B96E070B}" type="parTrans" cxnId="{306421EC-2F51-4352-A521-39D1CA631D1D}">
      <dgm:prSet/>
      <dgm:spPr/>
      <dgm:t>
        <a:bodyPr/>
        <a:lstStyle/>
        <a:p>
          <a:endParaRPr lang="en-US"/>
        </a:p>
      </dgm:t>
    </dgm:pt>
    <dgm:pt modelId="{711E834C-C0D3-49F4-925F-921737EB624E}" type="sibTrans" cxnId="{306421EC-2F51-4352-A521-39D1CA631D1D}">
      <dgm:prSet/>
      <dgm:spPr/>
      <dgm:t>
        <a:bodyPr/>
        <a:lstStyle/>
        <a:p>
          <a:endParaRPr lang="en-US"/>
        </a:p>
      </dgm:t>
    </dgm:pt>
    <dgm:pt modelId="{DC2D3DDB-0829-474D-A31D-E9C69FE0CFEC}">
      <dgm:prSet phldrT="[Text]"/>
      <dgm:spPr/>
      <dgm:t>
        <a:bodyPr/>
        <a:lstStyle/>
        <a:p>
          <a:r>
            <a:rPr lang="en-US" dirty="0"/>
            <a:t>Search Employee Status for ‘Current’</a:t>
          </a:r>
        </a:p>
      </dgm:t>
    </dgm:pt>
    <dgm:pt modelId="{36427A2A-F281-4C19-888A-2FF3EFC091FF}" type="parTrans" cxnId="{E5925B6D-F11A-411C-9B96-FD2B158080A3}">
      <dgm:prSet/>
      <dgm:spPr/>
      <dgm:t>
        <a:bodyPr/>
        <a:lstStyle/>
        <a:p>
          <a:endParaRPr lang="en-US"/>
        </a:p>
      </dgm:t>
    </dgm:pt>
    <dgm:pt modelId="{BE06AA21-F368-4901-9A7E-149460FDCE9C}" type="sibTrans" cxnId="{E5925B6D-F11A-411C-9B96-FD2B158080A3}">
      <dgm:prSet/>
      <dgm:spPr/>
      <dgm:t>
        <a:bodyPr/>
        <a:lstStyle/>
        <a:p>
          <a:endParaRPr lang="en-US"/>
        </a:p>
      </dgm:t>
    </dgm:pt>
    <dgm:pt modelId="{700DB109-7F3D-4958-916F-F09746DCA155}">
      <dgm:prSet phldrT="[Text]"/>
      <dgm:spPr/>
      <dgm:t>
        <a:bodyPr/>
        <a:lstStyle/>
        <a:p>
          <a:r>
            <a:rPr lang="en-US" dirty="0"/>
            <a:t>If found, ‘current’</a:t>
          </a:r>
        </a:p>
      </dgm:t>
    </dgm:pt>
    <dgm:pt modelId="{6C9EA557-9205-4C5D-8876-33DC628A01E8}" type="parTrans" cxnId="{17C3B579-AC89-4436-81BC-C0615252F23A}">
      <dgm:prSet/>
      <dgm:spPr/>
      <dgm:t>
        <a:bodyPr/>
        <a:lstStyle/>
        <a:p>
          <a:endParaRPr lang="en-US"/>
        </a:p>
      </dgm:t>
    </dgm:pt>
    <dgm:pt modelId="{6377C287-E87C-45E4-8F67-D2CAA2B4B894}" type="sibTrans" cxnId="{17C3B579-AC89-4436-81BC-C0615252F23A}">
      <dgm:prSet/>
      <dgm:spPr/>
      <dgm:t>
        <a:bodyPr/>
        <a:lstStyle/>
        <a:p>
          <a:endParaRPr lang="en-US"/>
        </a:p>
      </dgm:t>
    </dgm:pt>
    <dgm:pt modelId="{8D29C554-16E6-408E-A088-19A795877FA8}">
      <dgm:prSet phldrT="[Text]"/>
      <dgm:spPr/>
      <dgm:t>
        <a:bodyPr/>
        <a:lstStyle/>
        <a:p>
          <a:r>
            <a:rPr lang="en-US" dirty="0"/>
            <a:t>Not found, ‘former’</a:t>
          </a:r>
        </a:p>
      </dgm:t>
    </dgm:pt>
    <dgm:pt modelId="{D034BACC-088C-4599-9228-0CF9F3883B58}" type="parTrans" cxnId="{A8E9ED37-D9FE-4371-99C8-5A946238B2D7}">
      <dgm:prSet/>
      <dgm:spPr/>
      <dgm:t>
        <a:bodyPr/>
        <a:lstStyle/>
        <a:p>
          <a:endParaRPr lang="en-US"/>
        </a:p>
      </dgm:t>
    </dgm:pt>
    <dgm:pt modelId="{CC9DFA50-17A1-47A8-B349-B25BFDD3F9E7}" type="sibTrans" cxnId="{A8E9ED37-D9FE-4371-99C8-5A946238B2D7}">
      <dgm:prSet/>
      <dgm:spPr/>
      <dgm:t>
        <a:bodyPr/>
        <a:lstStyle/>
        <a:p>
          <a:endParaRPr lang="en-US"/>
        </a:p>
      </dgm:t>
    </dgm:pt>
    <dgm:pt modelId="{AF9BEE6E-E516-43B0-9AA9-91C25014FAF6}" type="pres">
      <dgm:prSet presAssocID="{41065ABC-73E8-4392-A929-D906E6A3B0C3}" presName="Name0" presStyleCnt="0">
        <dgm:presLayoutVars>
          <dgm:dir/>
          <dgm:animLvl val="lvl"/>
          <dgm:resizeHandles/>
        </dgm:presLayoutVars>
      </dgm:prSet>
      <dgm:spPr/>
      <dgm:t>
        <a:bodyPr/>
        <a:lstStyle/>
        <a:p>
          <a:endParaRPr lang="en-US"/>
        </a:p>
      </dgm:t>
    </dgm:pt>
    <dgm:pt modelId="{B35A0AFC-16B2-4444-B130-B9940C750996}" type="pres">
      <dgm:prSet presAssocID="{7779DD59-F52C-42BB-AF4D-B2B0BE7B1F81}" presName="linNode" presStyleCnt="0"/>
      <dgm:spPr/>
    </dgm:pt>
    <dgm:pt modelId="{B3729214-8DE3-4CA6-B4F2-8E381051A5CC}" type="pres">
      <dgm:prSet presAssocID="{7779DD59-F52C-42BB-AF4D-B2B0BE7B1F81}" presName="parentShp" presStyleLbl="node1" presStyleIdx="0" presStyleCnt="2">
        <dgm:presLayoutVars>
          <dgm:bulletEnabled val="1"/>
        </dgm:presLayoutVars>
      </dgm:prSet>
      <dgm:spPr/>
      <dgm:t>
        <a:bodyPr/>
        <a:lstStyle/>
        <a:p>
          <a:endParaRPr lang="en-US"/>
        </a:p>
      </dgm:t>
    </dgm:pt>
    <dgm:pt modelId="{A0B032DE-B254-40CB-8A20-A74248422E89}" type="pres">
      <dgm:prSet presAssocID="{7779DD59-F52C-42BB-AF4D-B2B0BE7B1F81}" presName="childShp" presStyleLbl="bgAccFollowNode1" presStyleIdx="0" presStyleCnt="2">
        <dgm:presLayoutVars>
          <dgm:bulletEnabled val="1"/>
        </dgm:presLayoutVars>
      </dgm:prSet>
      <dgm:spPr/>
      <dgm:t>
        <a:bodyPr/>
        <a:lstStyle/>
        <a:p>
          <a:endParaRPr lang="en-US"/>
        </a:p>
      </dgm:t>
    </dgm:pt>
    <dgm:pt modelId="{35ED079F-1BFD-4043-9B73-B9A8A9D37E61}" type="pres">
      <dgm:prSet presAssocID="{7547EFFA-7050-4FED-A714-747F6979076E}" presName="spacing" presStyleCnt="0"/>
      <dgm:spPr/>
    </dgm:pt>
    <dgm:pt modelId="{40B88BB8-AF1D-45CF-889F-117D6F6EE6CD}" type="pres">
      <dgm:prSet presAssocID="{DC2D3DDB-0829-474D-A31D-E9C69FE0CFEC}" presName="linNode" presStyleCnt="0"/>
      <dgm:spPr/>
    </dgm:pt>
    <dgm:pt modelId="{74300A09-617F-4595-8472-4A2A8E7226B0}" type="pres">
      <dgm:prSet presAssocID="{DC2D3DDB-0829-474D-A31D-E9C69FE0CFEC}" presName="parentShp" presStyleLbl="node1" presStyleIdx="1" presStyleCnt="2">
        <dgm:presLayoutVars>
          <dgm:bulletEnabled val="1"/>
        </dgm:presLayoutVars>
      </dgm:prSet>
      <dgm:spPr/>
      <dgm:t>
        <a:bodyPr/>
        <a:lstStyle/>
        <a:p>
          <a:endParaRPr lang="en-US"/>
        </a:p>
      </dgm:t>
    </dgm:pt>
    <dgm:pt modelId="{D2BFBB63-CFE9-46E0-8EFC-243E9E4E7992}" type="pres">
      <dgm:prSet presAssocID="{DC2D3DDB-0829-474D-A31D-E9C69FE0CFEC}" presName="childShp" presStyleLbl="bgAccFollowNode1" presStyleIdx="1" presStyleCnt="2">
        <dgm:presLayoutVars>
          <dgm:bulletEnabled val="1"/>
        </dgm:presLayoutVars>
      </dgm:prSet>
      <dgm:spPr/>
      <dgm:t>
        <a:bodyPr/>
        <a:lstStyle/>
        <a:p>
          <a:endParaRPr lang="en-US"/>
        </a:p>
      </dgm:t>
    </dgm:pt>
  </dgm:ptLst>
  <dgm:cxnLst>
    <dgm:cxn modelId="{40B1BFE5-75CB-4A52-8013-0076B8F4421E}" type="presOf" srcId="{700DB109-7F3D-4958-916F-F09746DCA155}" destId="{D2BFBB63-CFE9-46E0-8EFC-243E9E4E7992}" srcOrd="0" destOrd="0" presId="urn:microsoft.com/office/officeart/2005/8/layout/vList6"/>
    <dgm:cxn modelId="{17C3B579-AC89-4436-81BC-C0615252F23A}" srcId="{DC2D3DDB-0829-474D-A31D-E9C69FE0CFEC}" destId="{700DB109-7F3D-4958-916F-F09746DCA155}" srcOrd="0" destOrd="0" parTransId="{6C9EA557-9205-4C5D-8876-33DC628A01E8}" sibTransId="{6377C287-E87C-45E4-8F67-D2CAA2B4B894}"/>
    <dgm:cxn modelId="{E5925B6D-F11A-411C-9B96-FD2B158080A3}" srcId="{41065ABC-73E8-4392-A929-D906E6A3B0C3}" destId="{DC2D3DDB-0829-474D-A31D-E9C69FE0CFEC}" srcOrd="1" destOrd="0" parTransId="{36427A2A-F281-4C19-888A-2FF3EFC091FF}" sibTransId="{BE06AA21-F368-4901-9A7E-149460FDCE9C}"/>
    <dgm:cxn modelId="{6BEFDE63-795A-4110-A9B9-28F63D3F8543}" type="presOf" srcId="{59BF18FC-BB52-4A06-A57D-2432E840B2D2}" destId="{A0B032DE-B254-40CB-8A20-A74248422E89}" srcOrd="0" destOrd="0" presId="urn:microsoft.com/office/officeart/2005/8/layout/vList6"/>
    <dgm:cxn modelId="{02087919-10BF-4234-BA1B-1EFF0B6EA2DA}" type="presOf" srcId="{7779DD59-F52C-42BB-AF4D-B2B0BE7B1F81}" destId="{B3729214-8DE3-4CA6-B4F2-8E381051A5CC}" srcOrd="0" destOrd="0" presId="urn:microsoft.com/office/officeart/2005/8/layout/vList6"/>
    <dgm:cxn modelId="{306421EC-2F51-4352-A521-39D1CA631D1D}" srcId="{7779DD59-F52C-42BB-AF4D-B2B0BE7B1F81}" destId="{38DD297A-A3D3-4434-ADC2-C00502EB31BB}" srcOrd="1" destOrd="0" parTransId="{7FB80945-25AA-4006-83A8-A926B96E070B}" sibTransId="{711E834C-C0D3-49F4-925F-921737EB624E}"/>
    <dgm:cxn modelId="{ADC1919C-A16B-4567-944F-83AE905DDB52}" srcId="{7779DD59-F52C-42BB-AF4D-B2B0BE7B1F81}" destId="{59BF18FC-BB52-4A06-A57D-2432E840B2D2}" srcOrd="0" destOrd="0" parTransId="{D5BF3D07-2DDF-4E4C-8FF3-67F67F2F12C2}" sibTransId="{3277041D-6A70-41B5-A6A4-357053FC9A77}"/>
    <dgm:cxn modelId="{A8E9ED37-D9FE-4371-99C8-5A946238B2D7}" srcId="{DC2D3DDB-0829-474D-A31D-E9C69FE0CFEC}" destId="{8D29C554-16E6-408E-A088-19A795877FA8}" srcOrd="1" destOrd="0" parTransId="{D034BACC-088C-4599-9228-0CF9F3883B58}" sibTransId="{CC9DFA50-17A1-47A8-B349-B25BFDD3F9E7}"/>
    <dgm:cxn modelId="{2C930B22-D7C4-4BD8-B2A5-B55A65DDB2D5}" srcId="{41065ABC-73E8-4392-A929-D906E6A3B0C3}" destId="{7779DD59-F52C-42BB-AF4D-B2B0BE7B1F81}" srcOrd="0" destOrd="0" parTransId="{64CBAD82-530E-4D12-ADA5-87A2E7E0C509}" sibTransId="{7547EFFA-7050-4FED-A714-747F6979076E}"/>
    <dgm:cxn modelId="{5D03B661-0386-4602-BFD8-C7BD30B319B3}" type="presOf" srcId="{8D29C554-16E6-408E-A088-19A795877FA8}" destId="{D2BFBB63-CFE9-46E0-8EFC-243E9E4E7992}" srcOrd="0" destOrd="1" presId="urn:microsoft.com/office/officeart/2005/8/layout/vList6"/>
    <dgm:cxn modelId="{FB2AA4B6-60C7-47B9-A4B3-1C847FF37EFB}" type="presOf" srcId="{38DD297A-A3D3-4434-ADC2-C00502EB31BB}" destId="{A0B032DE-B254-40CB-8A20-A74248422E89}" srcOrd="0" destOrd="1" presId="urn:microsoft.com/office/officeart/2005/8/layout/vList6"/>
    <dgm:cxn modelId="{6B2F935F-3E1D-4DD2-A37F-62E6C7E7C8C0}" type="presOf" srcId="{41065ABC-73E8-4392-A929-D906E6A3B0C3}" destId="{AF9BEE6E-E516-43B0-9AA9-91C25014FAF6}" srcOrd="0" destOrd="0" presId="urn:microsoft.com/office/officeart/2005/8/layout/vList6"/>
    <dgm:cxn modelId="{00543D52-A5A1-4538-B63B-928898627604}" type="presOf" srcId="{DC2D3DDB-0829-474D-A31D-E9C69FE0CFEC}" destId="{74300A09-617F-4595-8472-4A2A8E7226B0}" srcOrd="0" destOrd="0" presId="urn:microsoft.com/office/officeart/2005/8/layout/vList6"/>
    <dgm:cxn modelId="{8A92AF74-E681-45C5-8AFD-86A1393B639B}" type="presParOf" srcId="{AF9BEE6E-E516-43B0-9AA9-91C25014FAF6}" destId="{B35A0AFC-16B2-4444-B130-B9940C750996}" srcOrd="0" destOrd="0" presId="urn:microsoft.com/office/officeart/2005/8/layout/vList6"/>
    <dgm:cxn modelId="{6BB3E304-2983-40FC-8CE1-1EED476086B2}" type="presParOf" srcId="{B35A0AFC-16B2-4444-B130-B9940C750996}" destId="{B3729214-8DE3-4CA6-B4F2-8E381051A5CC}" srcOrd="0" destOrd="0" presId="urn:microsoft.com/office/officeart/2005/8/layout/vList6"/>
    <dgm:cxn modelId="{2DAF2056-8B20-4319-9BA1-D39FB485DA4F}" type="presParOf" srcId="{B35A0AFC-16B2-4444-B130-B9940C750996}" destId="{A0B032DE-B254-40CB-8A20-A74248422E89}" srcOrd="1" destOrd="0" presId="urn:microsoft.com/office/officeart/2005/8/layout/vList6"/>
    <dgm:cxn modelId="{3E5CF121-1F39-4513-8445-FB2DD6D91F0A}" type="presParOf" srcId="{AF9BEE6E-E516-43B0-9AA9-91C25014FAF6}" destId="{35ED079F-1BFD-4043-9B73-B9A8A9D37E61}" srcOrd="1" destOrd="0" presId="urn:microsoft.com/office/officeart/2005/8/layout/vList6"/>
    <dgm:cxn modelId="{53293158-78DE-49F1-8147-2A451321ACEC}" type="presParOf" srcId="{AF9BEE6E-E516-43B0-9AA9-91C25014FAF6}" destId="{40B88BB8-AF1D-45CF-889F-117D6F6EE6CD}" srcOrd="2" destOrd="0" presId="urn:microsoft.com/office/officeart/2005/8/layout/vList6"/>
    <dgm:cxn modelId="{675243DE-DD28-4837-AF87-DECA95E2D27F}" type="presParOf" srcId="{40B88BB8-AF1D-45CF-889F-117D6F6EE6CD}" destId="{74300A09-617F-4595-8472-4A2A8E7226B0}" srcOrd="0" destOrd="0" presId="urn:microsoft.com/office/officeart/2005/8/layout/vList6"/>
    <dgm:cxn modelId="{5AD7BC4E-A660-4380-817D-948389B54100}" type="presParOf" srcId="{40B88BB8-AF1D-45CF-889F-117D6F6EE6CD}" destId="{D2BFBB63-CFE9-46E0-8EFC-243E9E4E799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7E8D64-ECF8-40B8-9290-37151FFE814C}" type="doc">
      <dgm:prSet loTypeId="urn:microsoft.com/office/officeart/2005/8/layout/vList6" loCatId="list" qsTypeId="urn:microsoft.com/office/officeart/2005/8/quickstyle/simple1" qsCatId="simple" csTypeId="urn:microsoft.com/office/officeart/2005/8/colors/accent3_2" csCatId="accent3" phldr="1"/>
      <dgm:spPr/>
      <dgm:t>
        <a:bodyPr/>
        <a:lstStyle/>
        <a:p>
          <a:endParaRPr lang="en-US"/>
        </a:p>
      </dgm:t>
    </dgm:pt>
    <dgm:pt modelId="{981BDE95-E3B7-4709-8DF1-6C461E680E01}">
      <dgm:prSet phldrT="[Text]"/>
      <dgm:spPr/>
      <dgm:t>
        <a:bodyPr/>
        <a:lstStyle/>
        <a:p>
          <a:r>
            <a:rPr lang="en-US" dirty="0"/>
            <a:t>Split location variable on ‘,‘</a:t>
          </a:r>
        </a:p>
      </dgm:t>
    </dgm:pt>
    <dgm:pt modelId="{5509DA26-BAEF-4D12-B8CE-04B34D514388}" type="parTrans" cxnId="{7C1F9A51-F1B7-4B75-9DA2-029493F580A5}">
      <dgm:prSet/>
      <dgm:spPr/>
      <dgm:t>
        <a:bodyPr/>
        <a:lstStyle/>
        <a:p>
          <a:endParaRPr lang="en-US"/>
        </a:p>
      </dgm:t>
    </dgm:pt>
    <dgm:pt modelId="{33DE6D98-EFA3-4805-BE79-EBA832CF0BEC}" type="sibTrans" cxnId="{7C1F9A51-F1B7-4B75-9DA2-029493F580A5}">
      <dgm:prSet/>
      <dgm:spPr/>
      <dgm:t>
        <a:bodyPr/>
        <a:lstStyle/>
        <a:p>
          <a:endParaRPr lang="en-US"/>
        </a:p>
      </dgm:t>
    </dgm:pt>
    <dgm:pt modelId="{CA876C4F-A268-4B2F-ACE8-7FB958B80390}">
      <dgm:prSet phldrT="[Text]" custT="1"/>
      <dgm:spPr/>
      <dgm:t>
        <a:bodyPr/>
        <a:lstStyle/>
        <a:p>
          <a:r>
            <a:rPr lang="en-US" sz="1700" dirty="0"/>
            <a:t>Right of ‘,‘ state</a:t>
          </a:r>
        </a:p>
      </dgm:t>
    </dgm:pt>
    <dgm:pt modelId="{FBA6F115-B34C-48B4-8DDB-4BA70A30801E}" type="parTrans" cxnId="{0C3C3097-F9E5-4908-8015-8E2FF79F017F}">
      <dgm:prSet/>
      <dgm:spPr/>
      <dgm:t>
        <a:bodyPr/>
        <a:lstStyle/>
        <a:p>
          <a:endParaRPr lang="en-US"/>
        </a:p>
      </dgm:t>
    </dgm:pt>
    <dgm:pt modelId="{8C62524E-1010-4E06-A7A8-4144585118E0}" type="sibTrans" cxnId="{0C3C3097-F9E5-4908-8015-8E2FF79F017F}">
      <dgm:prSet/>
      <dgm:spPr/>
      <dgm:t>
        <a:bodyPr/>
        <a:lstStyle/>
        <a:p>
          <a:endParaRPr lang="en-US"/>
        </a:p>
      </dgm:t>
    </dgm:pt>
    <dgm:pt modelId="{52A19EC9-791C-4DED-94AB-641C598F6EF3}">
      <dgm:prSet phldrT="[Text]"/>
      <dgm:spPr/>
      <dgm:t>
        <a:bodyPr/>
        <a:lstStyle/>
        <a:p>
          <a:r>
            <a:rPr lang="en-US" dirty="0"/>
            <a:t>Further clean what is capture for state</a:t>
          </a:r>
        </a:p>
      </dgm:t>
    </dgm:pt>
    <dgm:pt modelId="{75F65D4E-5EA9-452D-A436-C4394671E2E5}" type="parTrans" cxnId="{51856F89-C76F-4F41-AE6C-DE3A4E0410CE}">
      <dgm:prSet/>
      <dgm:spPr/>
      <dgm:t>
        <a:bodyPr/>
        <a:lstStyle/>
        <a:p>
          <a:endParaRPr lang="en-US"/>
        </a:p>
      </dgm:t>
    </dgm:pt>
    <dgm:pt modelId="{263D8839-CFD7-4E72-91E8-60296C1B4B4A}" type="sibTrans" cxnId="{51856F89-C76F-4F41-AE6C-DE3A4E0410CE}">
      <dgm:prSet/>
      <dgm:spPr/>
      <dgm:t>
        <a:bodyPr/>
        <a:lstStyle/>
        <a:p>
          <a:endParaRPr lang="en-US"/>
        </a:p>
      </dgm:t>
    </dgm:pt>
    <dgm:pt modelId="{DDC13A8A-8D62-4D4C-905F-DC67C5C1BDB5}">
      <dgm:prSet phldrT="[Text]" custT="1"/>
      <dgm:spPr/>
      <dgm:t>
        <a:bodyPr/>
        <a:lstStyle/>
        <a:p>
          <a:r>
            <a:rPr lang="en-US" sz="1700" dirty="0"/>
            <a:t>Keep first 2 characters</a:t>
          </a:r>
        </a:p>
      </dgm:t>
    </dgm:pt>
    <dgm:pt modelId="{7EF7913E-0462-4A73-9BB8-4121A0A1AF31}" type="parTrans" cxnId="{192D0751-0E26-4C59-AF84-FB4662C09959}">
      <dgm:prSet/>
      <dgm:spPr/>
      <dgm:t>
        <a:bodyPr/>
        <a:lstStyle/>
        <a:p>
          <a:endParaRPr lang="en-US"/>
        </a:p>
      </dgm:t>
    </dgm:pt>
    <dgm:pt modelId="{B95E4D2C-E0BE-446A-91E8-85DCA00013C2}" type="sibTrans" cxnId="{192D0751-0E26-4C59-AF84-FB4662C09959}">
      <dgm:prSet/>
      <dgm:spPr/>
      <dgm:t>
        <a:bodyPr/>
        <a:lstStyle/>
        <a:p>
          <a:endParaRPr lang="en-US"/>
        </a:p>
      </dgm:t>
    </dgm:pt>
    <dgm:pt modelId="{7CA36C53-7032-4077-B149-6220B44DB331}">
      <dgm:prSet/>
      <dgm:spPr/>
      <dgm:t>
        <a:bodyPr/>
        <a:lstStyle/>
        <a:p>
          <a:endParaRPr lang="en-US" sz="1000" dirty="0"/>
        </a:p>
      </dgm:t>
    </dgm:pt>
    <dgm:pt modelId="{75DA4590-7224-4D83-8320-4141D3C4C503}" type="parTrans" cxnId="{F4DEB111-E8F7-4C12-AC05-8DFA78A2F04C}">
      <dgm:prSet/>
      <dgm:spPr/>
      <dgm:t>
        <a:bodyPr/>
        <a:lstStyle/>
        <a:p>
          <a:endParaRPr lang="en-US"/>
        </a:p>
      </dgm:t>
    </dgm:pt>
    <dgm:pt modelId="{CD0CE0E6-7C39-4B30-883F-447E5CC67CA2}" type="sibTrans" cxnId="{F4DEB111-E8F7-4C12-AC05-8DFA78A2F04C}">
      <dgm:prSet/>
      <dgm:spPr/>
      <dgm:t>
        <a:bodyPr/>
        <a:lstStyle/>
        <a:p>
          <a:endParaRPr lang="en-US"/>
        </a:p>
      </dgm:t>
    </dgm:pt>
    <dgm:pt modelId="{93C7DFB5-EB86-42D8-B78A-2E5D8B3F4A29}">
      <dgm:prSet phldrT="[Text]" custT="1"/>
      <dgm:spPr/>
      <dgm:t>
        <a:bodyPr/>
        <a:lstStyle/>
        <a:p>
          <a:r>
            <a:rPr lang="en-US" sz="1700" dirty="0"/>
            <a:t>Verify against state table, if not found, assign ERR</a:t>
          </a:r>
        </a:p>
      </dgm:t>
    </dgm:pt>
    <dgm:pt modelId="{FBF4CD90-2180-464A-B078-37C9C81ECFDB}" type="parTrans" cxnId="{546D162C-8718-4C0A-A81B-95E859F1B356}">
      <dgm:prSet/>
      <dgm:spPr/>
      <dgm:t>
        <a:bodyPr/>
        <a:lstStyle/>
        <a:p>
          <a:endParaRPr lang="en-US"/>
        </a:p>
      </dgm:t>
    </dgm:pt>
    <dgm:pt modelId="{1DC0D1BD-1A9F-468A-A430-75ED92029D7F}" type="sibTrans" cxnId="{546D162C-8718-4C0A-A81B-95E859F1B356}">
      <dgm:prSet/>
      <dgm:spPr/>
      <dgm:t>
        <a:bodyPr/>
        <a:lstStyle/>
        <a:p>
          <a:endParaRPr lang="en-US"/>
        </a:p>
      </dgm:t>
    </dgm:pt>
    <dgm:pt modelId="{5B384ED5-DBF3-4B0E-A99B-446A2B65F778}" type="pres">
      <dgm:prSet presAssocID="{B77E8D64-ECF8-40B8-9290-37151FFE814C}" presName="Name0" presStyleCnt="0">
        <dgm:presLayoutVars>
          <dgm:dir/>
          <dgm:animLvl val="lvl"/>
          <dgm:resizeHandles/>
        </dgm:presLayoutVars>
      </dgm:prSet>
      <dgm:spPr/>
      <dgm:t>
        <a:bodyPr/>
        <a:lstStyle/>
        <a:p>
          <a:endParaRPr lang="en-US"/>
        </a:p>
      </dgm:t>
    </dgm:pt>
    <dgm:pt modelId="{C48E1AF9-2C71-4ED1-B061-24FC30D1540A}" type="pres">
      <dgm:prSet presAssocID="{981BDE95-E3B7-4709-8DF1-6C461E680E01}" presName="linNode" presStyleCnt="0"/>
      <dgm:spPr/>
    </dgm:pt>
    <dgm:pt modelId="{B3AD4D19-B21A-4582-8BC7-4FD251990F8F}" type="pres">
      <dgm:prSet presAssocID="{981BDE95-E3B7-4709-8DF1-6C461E680E01}" presName="parentShp" presStyleLbl="node1" presStyleIdx="0" presStyleCnt="2">
        <dgm:presLayoutVars>
          <dgm:bulletEnabled val="1"/>
        </dgm:presLayoutVars>
      </dgm:prSet>
      <dgm:spPr/>
      <dgm:t>
        <a:bodyPr/>
        <a:lstStyle/>
        <a:p>
          <a:endParaRPr lang="en-US"/>
        </a:p>
      </dgm:t>
    </dgm:pt>
    <dgm:pt modelId="{AA96F1D0-7A1E-426C-83F6-7BD3DF438DFB}" type="pres">
      <dgm:prSet presAssocID="{981BDE95-E3B7-4709-8DF1-6C461E680E01}" presName="childShp" presStyleLbl="bgAccFollowNode1" presStyleIdx="0" presStyleCnt="2">
        <dgm:presLayoutVars>
          <dgm:bulletEnabled val="1"/>
        </dgm:presLayoutVars>
      </dgm:prSet>
      <dgm:spPr/>
      <dgm:t>
        <a:bodyPr/>
        <a:lstStyle/>
        <a:p>
          <a:endParaRPr lang="en-US"/>
        </a:p>
      </dgm:t>
    </dgm:pt>
    <dgm:pt modelId="{C6FA8E8A-0315-4035-9311-BFA936B9ED19}" type="pres">
      <dgm:prSet presAssocID="{33DE6D98-EFA3-4805-BE79-EBA832CF0BEC}" presName="spacing" presStyleCnt="0"/>
      <dgm:spPr/>
    </dgm:pt>
    <dgm:pt modelId="{57D55BDC-7C05-46F3-88C0-C5E87BF6059C}" type="pres">
      <dgm:prSet presAssocID="{52A19EC9-791C-4DED-94AB-641C598F6EF3}" presName="linNode" presStyleCnt="0"/>
      <dgm:spPr/>
    </dgm:pt>
    <dgm:pt modelId="{94E2BF8C-F9E8-4B98-9662-1D86D21C7969}" type="pres">
      <dgm:prSet presAssocID="{52A19EC9-791C-4DED-94AB-641C598F6EF3}" presName="parentShp" presStyleLbl="node1" presStyleIdx="1" presStyleCnt="2">
        <dgm:presLayoutVars>
          <dgm:bulletEnabled val="1"/>
        </dgm:presLayoutVars>
      </dgm:prSet>
      <dgm:spPr/>
      <dgm:t>
        <a:bodyPr/>
        <a:lstStyle/>
        <a:p>
          <a:endParaRPr lang="en-US"/>
        </a:p>
      </dgm:t>
    </dgm:pt>
    <dgm:pt modelId="{D1F2C846-2097-4923-A4C1-F8BD326998EC}" type="pres">
      <dgm:prSet presAssocID="{52A19EC9-791C-4DED-94AB-641C598F6EF3}" presName="childShp" presStyleLbl="bgAccFollowNode1" presStyleIdx="1" presStyleCnt="2">
        <dgm:presLayoutVars>
          <dgm:bulletEnabled val="1"/>
        </dgm:presLayoutVars>
      </dgm:prSet>
      <dgm:spPr/>
      <dgm:t>
        <a:bodyPr/>
        <a:lstStyle/>
        <a:p>
          <a:endParaRPr lang="en-US"/>
        </a:p>
      </dgm:t>
    </dgm:pt>
  </dgm:ptLst>
  <dgm:cxnLst>
    <dgm:cxn modelId="{25ADB7E6-50FB-4415-805B-4A2CE3E8CEC5}" type="presOf" srcId="{DDC13A8A-8D62-4D4C-905F-DC67C5C1BDB5}" destId="{D1F2C846-2097-4923-A4C1-F8BD326998EC}" srcOrd="0" destOrd="0" presId="urn:microsoft.com/office/officeart/2005/8/layout/vList6"/>
    <dgm:cxn modelId="{192D0751-0E26-4C59-AF84-FB4662C09959}" srcId="{52A19EC9-791C-4DED-94AB-641C598F6EF3}" destId="{DDC13A8A-8D62-4D4C-905F-DC67C5C1BDB5}" srcOrd="0" destOrd="0" parTransId="{7EF7913E-0462-4A73-9BB8-4121A0A1AF31}" sibTransId="{B95E4D2C-E0BE-446A-91E8-85DCA00013C2}"/>
    <dgm:cxn modelId="{7A36CE65-C14C-4055-BE92-04F0609ED306}" type="presOf" srcId="{B77E8D64-ECF8-40B8-9290-37151FFE814C}" destId="{5B384ED5-DBF3-4B0E-A99B-446A2B65F778}" srcOrd="0" destOrd="0" presId="urn:microsoft.com/office/officeart/2005/8/layout/vList6"/>
    <dgm:cxn modelId="{FCDE3E10-1127-4C81-8D9F-2FE4A391BF13}" type="presOf" srcId="{CA876C4F-A268-4B2F-ACE8-7FB958B80390}" destId="{AA96F1D0-7A1E-426C-83F6-7BD3DF438DFB}" srcOrd="0" destOrd="0" presId="urn:microsoft.com/office/officeart/2005/8/layout/vList6"/>
    <dgm:cxn modelId="{51856F89-C76F-4F41-AE6C-DE3A4E0410CE}" srcId="{B77E8D64-ECF8-40B8-9290-37151FFE814C}" destId="{52A19EC9-791C-4DED-94AB-641C598F6EF3}" srcOrd="1" destOrd="0" parTransId="{75F65D4E-5EA9-452D-A436-C4394671E2E5}" sibTransId="{263D8839-CFD7-4E72-91E8-60296C1B4B4A}"/>
    <dgm:cxn modelId="{F4DEB111-E8F7-4C12-AC05-8DFA78A2F04C}" srcId="{52A19EC9-791C-4DED-94AB-641C598F6EF3}" destId="{7CA36C53-7032-4077-B149-6220B44DB331}" srcOrd="2" destOrd="0" parTransId="{75DA4590-7224-4D83-8320-4141D3C4C503}" sibTransId="{CD0CE0E6-7C39-4B30-883F-447E5CC67CA2}"/>
    <dgm:cxn modelId="{02F6DA85-11B3-4FEE-BEF7-583ACBA7D65F}" type="presOf" srcId="{52A19EC9-791C-4DED-94AB-641C598F6EF3}" destId="{94E2BF8C-F9E8-4B98-9662-1D86D21C7969}" srcOrd="0" destOrd="0" presId="urn:microsoft.com/office/officeart/2005/8/layout/vList6"/>
    <dgm:cxn modelId="{546D162C-8718-4C0A-A81B-95E859F1B356}" srcId="{52A19EC9-791C-4DED-94AB-641C598F6EF3}" destId="{93C7DFB5-EB86-42D8-B78A-2E5D8B3F4A29}" srcOrd="1" destOrd="0" parTransId="{FBF4CD90-2180-464A-B078-37C9C81ECFDB}" sibTransId="{1DC0D1BD-1A9F-468A-A430-75ED92029D7F}"/>
    <dgm:cxn modelId="{7C1F9A51-F1B7-4B75-9DA2-029493F580A5}" srcId="{B77E8D64-ECF8-40B8-9290-37151FFE814C}" destId="{981BDE95-E3B7-4709-8DF1-6C461E680E01}" srcOrd="0" destOrd="0" parTransId="{5509DA26-BAEF-4D12-B8CE-04B34D514388}" sibTransId="{33DE6D98-EFA3-4805-BE79-EBA832CF0BEC}"/>
    <dgm:cxn modelId="{0C3C3097-F9E5-4908-8015-8E2FF79F017F}" srcId="{981BDE95-E3B7-4709-8DF1-6C461E680E01}" destId="{CA876C4F-A268-4B2F-ACE8-7FB958B80390}" srcOrd="0" destOrd="0" parTransId="{FBA6F115-B34C-48B4-8DDB-4BA70A30801E}" sibTransId="{8C62524E-1010-4E06-A7A8-4144585118E0}"/>
    <dgm:cxn modelId="{7A7044DF-BC36-485A-84A1-B0A8110612BA}" type="presOf" srcId="{981BDE95-E3B7-4709-8DF1-6C461E680E01}" destId="{B3AD4D19-B21A-4582-8BC7-4FD251990F8F}" srcOrd="0" destOrd="0" presId="urn:microsoft.com/office/officeart/2005/8/layout/vList6"/>
    <dgm:cxn modelId="{91C04DC6-00E8-4453-9787-F6FCAFA55ADF}" type="presOf" srcId="{7CA36C53-7032-4077-B149-6220B44DB331}" destId="{D1F2C846-2097-4923-A4C1-F8BD326998EC}" srcOrd="0" destOrd="2" presId="urn:microsoft.com/office/officeart/2005/8/layout/vList6"/>
    <dgm:cxn modelId="{7CDF420D-0D20-4DE6-84A9-F63585DA3202}" type="presOf" srcId="{93C7DFB5-EB86-42D8-B78A-2E5D8B3F4A29}" destId="{D1F2C846-2097-4923-A4C1-F8BD326998EC}" srcOrd="0" destOrd="1" presId="urn:microsoft.com/office/officeart/2005/8/layout/vList6"/>
    <dgm:cxn modelId="{AB9B4B74-2481-43EA-8E3E-0CB5D81C7E4E}" type="presParOf" srcId="{5B384ED5-DBF3-4B0E-A99B-446A2B65F778}" destId="{C48E1AF9-2C71-4ED1-B061-24FC30D1540A}" srcOrd="0" destOrd="0" presId="urn:microsoft.com/office/officeart/2005/8/layout/vList6"/>
    <dgm:cxn modelId="{AD2FCFD4-F46A-4116-BE3E-0CEE92CB7CC2}" type="presParOf" srcId="{C48E1AF9-2C71-4ED1-B061-24FC30D1540A}" destId="{B3AD4D19-B21A-4582-8BC7-4FD251990F8F}" srcOrd="0" destOrd="0" presId="urn:microsoft.com/office/officeart/2005/8/layout/vList6"/>
    <dgm:cxn modelId="{9CA391E0-EA56-4DF3-B3DF-76BFB02DD8A0}" type="presParOf" srcId="{C48E1AF9-2C71-4ED1-B061-24FC30D1540A}" destId="{AA96F1D0-7A1E-426C-83F6-7BD3DF438DFB}" srcOrd="1" destOrd="0" presId="urn:microsoft.com/office/officeart/2005/8/layout/vList6"/>
    <dgm:cxn modelId="{C1D69684-654F-4B7D-BF3E-031E57E0E181}" type="presParOf" srcId="{5B384ED5-DBF3-4B0E-A99B-446A2B65F778}" destId="{C6FA8E8A-0315-4035-9311-BFA936B9ED19}" srcOrd="1" destOrd="0" presId="urn:microsoft.com/office/officeart/2005/8/layout/vList6"/>
    <dgm:cxn modelId="{98CBEEA8-05FD-412E-8CD1-DD9C6A43225F}" type="presParOf" srcId="{5B384ED5-DBF3-4B0E-A99B-446A2B65F778}" destId="{57D55BDC-7C05-46F3-88C0-C5E87BF6059C}" srcOrd="2" destOrd="0" presId="urn:microsoft.com/office/officeart/2005/8/layout/vList6"/>
    <dgm:cxn modelId="{2C51417D-5B83-49A7-9B31-A180CB5A05C0}" type="presParOf" srcId="{57D55BDC-7C05-46F3-88C0-C5E87BF6059C}" destId="{94E2BF8C-F9E8-4B98-9662-1D86D21C7969}" srcOrd="0" destOrd="0" presId="urn:microsoft.com/office/officeart/2005/8/layout/vList6"/>
    <dgm:cxn modelId="{AF3BF7A1-44B2-4E0E-9F72-02DF8173115B}" type="presParOf" srcId="{57D55BDC-7C05-46F3-88C0-C5E87BF6059C}" destId="{D1F2C846-2097-4923-A4C1-F8BD326998EC}"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278AB5-D307-4D05-8751-FD19B54E4AF4}" type="doc">
      <dgm:prSet loTypeId="urn:microsoft.com/office/officeart/2005/8/layout/cycle2" loCatId="cycle" qsTypeId="urn:microsoft.com/office/officeart/2005/8/quickstyle/simple1" qsCatId="simple" csTypeId="urn:microsoft.com/office/officeart/2005/8/colors/accent3_1" csCatId="accent3" phldr="1"/>
      <dgm:spPr/>
      <dgm:t>
        <a:bodyPr/>
        <a:lstStyle/>
        <a:p>
          <a:endParaRPr lang="en-US"/>
        </a:p>
      </dgm:t>
    </dgm:pt>
    <dgm:pt modelId="{0174A5BF-6D6F-42AA-8AA9-AF9D765085AB}">
      <dgm:prSet phldrT="[Text]" custT="1"/>
      <dgm:spPr>
        <a:solidFill>
          <a:schemeClr val="tx2">
            <a:lumMod val="60000"/>
            <a:lumOff val="40000"/>
          </a:schemeClr>
        </a:solidFill>
      </dgm:spPr>
      <dgm:t>
        <a:bodyPr/>
        <a:lstStyle/>
        <a:p>
          <a:r>
            <a:rPr lang="en-US" sz="1050" dirty="0"/>
            <a:t>Review Text</a:t>
          </a:r>
        </a:p>
      </dgm:t>
    </dgm:pt>
    <dgm:pt modelId="{B57A9662-897D-466B-844F-79E229D6B8AC}" type="parTrans" cxnId="{07758570-E6AF-425A-91C4-8E83BB67EE9A}">
      <dgm:prSet/>
      <dgm:spPr/>
      <dgm:t>
        <a:bodyPr/>
        <a:lstStyle/>
        <a:p>
          <a:endParaRPr lang="en-US"/>
        </a:p>
      </dgm:t>
    </dgm:pt>
    <dgm:pt modelId="{BA2CBD88-0EA1-44FA-8423-ED8420031C7C}" type="sibTrans" cxnId="{07758570-E6AF-425A-91C4-8E83BB67EE9A}">
      <dgm:prSet/>
      <dgm:spPr/>
      <dgm:t>
        <a:bodyPr/>
        <a:lstStyle/>
        <a:p>
          <a:endParaRPr lang="en-US"/>
        </a:p>
      </dgm:t>
    </dgm:pt>
    <dgm:pt modelId="{90D78FAD-79B3-46B6-8CC3-49CF6178FD0E}">
      <dgm:prSet phldrT="[Text]" custT="1"/>
      <dgm:spPr/>
      <dgm:t>
        <a:bodyPr/>
        <a:lstStyle/>
        <a:p>
          <a:r>
            <a:rPr lang="en-US" sz="1050" dirty="0"/>
            <a:t>Remove Punctuation</a:t>
          </a:r>
        </a:p>
      </dgm:t>
    </dgm:pt>
    <dgm:pt modelId="{EFA624D6-B703-42E0-ACDA-AA83D9810D13}" type="parTrans" cxnId="{A573FF74-AADC-4172-8570-261480BD18BA}">
      <dgm:prSet/>
      <dgm:spPr/>
      <dgm:t>
        <a:bodyPr/>
        <a:lstStyle/>
        <a:p>
          <a:endParaRPr lang="en-US"/>
        </a:p>
      </dgm:t>
    </dgm:pt>
    <dgm:pt modelId="{B24667AA-007E-44A3-AA9B-A44BD0621DB3}" type="sibTrans" cxnId="{A573FF74-AADC-4172-8570-261480BD18BA}">
      <dgm:prSet/>
      <dgm:spPr/>
      <dgm:t>
        <a:bodyPr/>
        <a:lstStyle/>
        <a:p>
          <a:endParaRPr lang="en-US"/>
        </a:p>
      </dgm:t>
    </dgm:pt>
    <dgm:pt modelId="{4EA03A75-F5A0-458F-9B97-DC1AC50E9C4E}">
      <dgm:prSet phldrT="[Text]" custT="1"/>
      <dgm:spPr/>
      <dgm:t>
        <a:bodyPr/>
        <a:lstStyle/>
        <a:p>
          <a:r>
            <a:rPr lang="en-US" sz="1050" dirty="0"/>
            <a:t>Replace digits, newlines, multiple spaces with space</a:t>
          </a:r>
        </a:p>
      </dgm:t>
    </dgm:pt>
    <dgm:pt modelId="{BF490E1A-40A3-4B3E-9246-188BFE88AED1}" type="parTrans" cxnId="{1B880842-FD38-43B1-9889-55EB4798B645}">
      <dgm:prSet/>
      <dgm:spPr/>
      <dgm:t>
        <a:bodyPr/>
        <a:lstStyle/>
        <a:p>
          <a:endParaRPr lang="en-US"/>
        </a:p>
      </dgm:t>
    </dgm:pt>
    <dgm:pt modelId="{B1866D1B-6143-4862-9434-FE90EB26BDC9}" type="sibTrans" cxnId="{1B880842-FD38-43B1-9889-55EB4798B645}">
      <dgm:prSet/>
      <dgm:spPr/>
      <dgm:t>
        <a:bodyPr/>
        <a:lstStyle/>
        <a:p>
          <a:endParaRPr lang="en-US"/>
        </a:p>
      </dgm:t>
    </dgm:pt>
    <dgm:pt modelId="{C0BF21F8-AD9B-46CC-B917-C561AB343863}">
      <dgm:prSet phldrT="[Text]" custT="1"/>
      <dgm:spPr/>
      <dgm:t>
        <a:bodyPr/>
        <a:lstStyle/>
        <a:p>
          <a:r>
            <a:rPr lang="en-US" sz="1050" dirty="0"/>
            <a:t>Tokenize</a:t>
          </a:r>
        </a:p>
      </dgm:t>
    </dgm:pt>
    <dgm:pt modelId="{1570C146-7F5F-404D-9615-A46E708A7BA2}" type="parTrans" cxnId="{F6EE9C59-EEE8-43F0-BDE7-24D9978592DF}">
      <dgm:prSet/>
      <dgm:spPr/>
      <dgm:t>
        <a:bodyPr/>
        <a:lstStyle/>
        <a:p>
          <a:endParaRPr lang="en-US"/>
        </a:p>
      </dgm:t>
    </dgm:pt>
    <dgm:pt modelId="{A8345584-A3D8-4A71-A029-88C4FE39D064}" type="sibTrans" cxnId="{F6EE9C59-EEE8-43F0-BDE7-24D9978592DF}">
      <dgm:prSet/>
      <dgm:spPr/>
      <dgm:t>
        <a:bodyPr/>
        <a:lstStyle/>
        <a:p>
          <a:endParaRPr lang="en-US"/>
        </a:p>
      </dgm:t>
    </dgm:pt>
    <dgm:pt modelId="{CD8A49BD-EA2B-42FC-91D6-A68097D0F5E9}">
      <dgm:prSet phldrT="[Text]" custT="1"/>
      <dgm:spPr/>
      <dgm:t>
        <a:bodyPr/>
        <a:lstStyle/>
        <a:p>
          <a:r>
            <a:rPr lang="en-US" sz="1050" dirty="0"/>
            <a:t>Lowercase</a:t>
          </a:r>
        </a:p>
      </dgm:t>
    </dgm:pt>
    <dgm:pt modelId="{A0C6C3EF-525A-4FCD-8C1B-500132CD18D0}" type="parTrans" cxnId="{23031103-F802-4D88-9264-D46665DD8623}">
      <dgm:prSet/>
      <dgm:spPr/>
      <dgm:t>
        <a:bodyPr/>
        <a:lstStyle/>
        <a:p>
          <a:endParaRPr lang="en-US"/>
        </a:p>
      </dgm:t>
    </dgm:pt>
    <dgm:pt modelId="{EA430675-E9D5-4022-8ABD-CDAC489E6130}" type="sibTrans" cxnId="{23031103-F802-4D88-9264-D46665DD8623}">
      <dgm:prSet/>
      <dgm:spPr/>
      <dgm:t>
        <a:bodyPr/>
        <a:lstStyle/>
        <a:p>
          <a:endParaRPr lang="en-US"/>
        </a:p>
      </dgm:t>
    </dgm:pt>
    <dgm:pt modelId="{BE8AF831-75B1-6E4E-91C5-42974969CEE0}">
      <dgm:prSet custT="1"/>
      <dgm:spPr/>
      <dgm:t>
        <a:bodyPr/>
        <a:lstStyle/>
        <a:p>
          <a:r>
            <a:rPr lang="en-US" sz="1050" dirty="0"/>
            <a:t>Lemmatize</a:t>
          </a:r>
        </a:p>
      </dgm:t>
    </dgm:pt>
    <dgm:pt modelId="{84E582B7-344C-6B4E-AD43-6C585EE44B89}" type="parTrans" cxnId="{B2B174B0-8D6A-1241-8072-6AEA4BAE78C8}">
      <dgm:prSet/>
      <dgm:spPr/>
      <dgm:t>
        <a:bodyPr/>
        <a:lstStyle/>
        <a:p>
          <a:endParaRPr lang="en-US"/>
        </a:p>
      </dgm:t>
    </dgm:pt>
    <dgm:pt modelId="{523EC912-6741-A04F-936E-C816B7E07B15}" type="sibTrans" cxnId="{B2B174B0-8D6A-1241-8072-6AEA4BAE78C8}">
      <dgm:prSet/>
      <dgm:spPr/>
      <dgm:t>
        <a:bodyPr/>
        <a:lstStyle/>
        <a:p>
          <a:endParaRPr lang="en-US"/>
        </a:p>
      </dgm:t>
    </dgm:pt>
    <dgm:pt modelId="{FE4567CD-B184-A340-BAE3-83C7CC5EEA03}">
      <dgm:prSet custT="1"/>
      <dgm:spPr/>
      <dgm:t>
        <a:bodyPr/>
        <a:lstStyle/>
        <a:p>
          <a:r>
            <a:rPr lang="en-US" sz="1050" dirty="0"/>
            <a:t>Remove stop words</a:t>
          </a:r>
        </a:p>
        <a:p>
          <a:r>
            <a:rPr lang="en-US" sz="1050" dirty="0"/>
            <a:t>(added google, tesla, work)</a:t>
          </a:r>
        </a:p>
      </dgm:t>
    </dgm:pt>
    <dgm:pt modelId="{AE140C5F-224C-1746-97A2-D279E733F644}" type="parTrans" cxnId="{79C7CF10-6CE3-BC46-B6DD-2E48DA5F3C11}">
      <dgm:prSet/>
      <dgm:spPr/>
      <dgm:t>
        <a:bodyPr/>
        <a:lstStyle/>
        <a:p>
          <a:endParaRPr lang="en-US"/>
        </a:p>
      </dgm:t>
    </dgm:pt>
    <dgm:pt modelId="{D242B691-271E-AA4E-820D-D0832DA4F453}" type="sibTrans" cxnId="{79C7CF10-6CE3-BC46-B6DD-2E48DA5F3C11}">
      <dgm:prSet/>
      <dgm:spPr/>
      <dgm:t>
        <a:bodyPr/>
        <a:lstStyle/>
        <a:p>
          <a:endParaRPr lang="en-US"/>
        </a:p>
      </dgm:t>
    </dgm:pt>
    <dgm:pt modelId="{D81BAFAC-AA3F-0449-92A7-94812BA68409}">
      <dgm:prSet custT="1"/>
      <dgm:spPr>
        <a:solidFill>
          <a:srgbClr val="00B050"/>
        </a:solidFill>
      </dgm:spPr>
      <dgm:t>
        <a:bodyPr/>
        <a:lstStyle/>
        <a:p>
          <a:r>
            <a:rPr lang="en-US" sz="1050" dirty="0"/>
            <a:t>Clean Text)</a:t>
          </a:r>
        </a:p>
      </dgm:t>
    </dgm:pt>
    <dgm:pt modelId="{D6A955AE-B92C-5740-8812-969899A557BA}" type="sibTrans" cxnId="{CB3246C7-C393-5040-8C8A-E1056C626D2D}">
      <dgm:prSet/>
      <dgm:spPr>
        <a:solidFill>
          <a:schemeClr val="bg1"/>
        </a:solidFill>
      </dgm:spPr>
      <dgm:t>
        <a:bodyPr/>
        <a:lstStyle/>
        <a:p>
          <a:endParaRPr lang="en-US"/>
        </a:p>
      </dgm:t>
    </dgm:pt>
    <dgm:pt modelId="{9CB927DB-F5A4-E44E-9FD4-192FD71B6CD0}" type="parTrans" cxnId="{CB3246C7-C393-5040-8C8A-E1056C626D2D}">
      <dgm:prSet/>
      <dgm:spPr/>
      <dgm:t>
        <a:bodyPr/>
        <a:lstStyle/>
        <a:p>
          <a:endParaRPr lang="en-US"/>
        </a:p>
      </dgm:t>
    </dgm:pt>
    <dgm:pt modelId="{90C9168C-1D66-4197-A3F8-AB9CE07D3904}" type="pres">
      <dgm:prSet presAssocID="{6F278AB5-D307-4D05-8751-FD19B54E4AF4}" presName="cycle" presStyleCnt="0">
        <dgm:presLayoutVars>
          <dgm:dir/>
          <dgm:resizeHandles val="exact"/>
        </dgm:presLayoutVars>
      </dgm:prSet>
      <dgm:spPr/>
      <dgm:t>
        <a:bodyPr/>
        <a:lstStyle/>
        <a:p>
          <a:endParaRPr lang="en-US"/>
        </a:p>
      </dgm:t>
    </dgm:pt>
    <dgm:pt modelId="{65926E82-D6EB-418C-B569-A3BDE2681E22}" type="pres">
      <dgm:prSet presAssocID="{0174A5BF-6D6F-42AA-8AA9-AF9D765085AB}" presName="node" presStyleLbl="node1" presStyleIdx="0" presStyleCnt="8" custScaleX="149640" custScaleY="86809">
        <dgm:presLayoutVars>
          <dgm:bulletEnabled val="1"/>
        </dgm:presLayoutVars>
      </dgm:prSet>
      <dgm:spPr/>
      <dgm:t>
        <a:bodyPr/>
        <a:lstStyle/>
        <a:p>
          <a:endParaRPr lang="en-US"/>
        </a:p>
      </dgm:t>
    </dgm:pt>
    <dgm:pt modelId="{C994BE09-CE4B-4DBB-80CF-1B9720395240}" type="pres">
      <dgm:prSet presAssocID="{BA2CBD88-0EA1-44FA-8423-ED8420031C7C}" presName="sibTrans" presStyleLbl="sibTrans2D1" presStyleIdx="0" presStyleCnt="8"/>
      <dgm:spPr/>
      <dgm:t>
        <a:bodyPr/>
        <a:lstStyle/>
        <a:p>
          <a:endParaRPr lang="en-US"/>
        </a:p>
      </dgm:t>
    </dgm:pt>
    <dgm:pt modelId="{8F1D8B5D-6F3E-4484-9432-6B66D48BA10F}" type="pres">
      <dgm:prSet presAssocID="{BA2CBD88-0EA1-44FA-8423-ED8420031C7C}" presName="connectorText" presStyleLbl="sibTrans2D1" presStyleIdx="0" presStyleCnt="8"/>
      <dgm:spPr/>
      <dgm:t>
        <a:bodyPr/>
        <a:lstStyle/>
        <a:p>
          <a:endParaRPr lang="en-US"/>
        </a:p>
      </dgm:t>
    </dgm:pt>
    <dgm:pt modelId="{712A6F4A-C404-44C4-A012-D6EA82461A70}" type="pres">
      <dgm:prSet presAssocID="{90D78FAD-79B3-46B6-8CC3-49CF6178FD0E}" presName="node" presStyleLbl="node1" presStyleIdx="1" presStyleCnt="8" custScaleX="149640" custScaleY="86809" custRadScaleRad="113114" custRadScaleInc="39752">
        <dgm:presLayoutVars>
          <dgm:bulletEnabled val="1"/>
        </dgm:presLayoutVars>
      </dgm:prSet>
      <dgm:spPr/>
      <dgm:t>
        <a:bodyPr/>
        <a:lstStyle/>
        <a:p>
          <a:endParaRPr lang="en-US"/>
        </a:p>
      </dgm:t>
    </dgm:pt>
    <dgm:pt modelId="{9168BC15-A154-4AD1-B77E-B47F561AE56E}" type="pres">
      <dgm:prSet presAssocID="{B24667AA-007E-44A3-AA9B-A44BD0621DB3}" presName="sibTrans" presStyleLbl="sibTrans2D1" presStyleIdx="1" presStyleCnt="8"/>
      <dgm:spPr/>
      <dgm:t>
        <a:bodyPr/>
        <a:lstStyle/>
        <a:p>
          <a:endParaRPr lang="en-US"/>
        </a:p>
      </dgm:t>
    </dgm:pt>
    <dgm:pt modelId="{97CFDFEF-CA00-44DF-8CF8-3A1EC767DF2A}" type="pres">
      <dgm:prSet presAssocID="{B24667AA-007E-44A3-AA9B-A44BD0621DB3}" presName="connectorText" presStyleLbl="sibTrans2D1" presStyleIdx="1" presStyleCnt="8"/>
      <dgm:spPr/>
      <dgm:t>
        <a:bodyPr/>
        <a:lstStyle/>
        <a:p>
          <a:endParaRPr lang="en-US"/>
        </a:p>
      </dgm:t>
    </dgm:pt>
    <dgm:pt modelId="{BE1196BC-96ED-4D4B-B05F-B0651659817C}" type="pres">
      <dgm:prSet presAssocID="{4EA03A75-F5A0-458F-9B97-DC1AC50E9C4E}" presName="node" presStyleLbl="node1" presStyleIdx="2" presStyleCnt="8" custScaleX="149640" custScaleY="86809">
        <dgm:presLayoutVars>
          <dgm:bulletEnabled val="1"/>
        </dgm:presLayoutVars>
      </dgm:prSet>
      <dgm:spPr/>
      <dgm:t>
        <a:bodyPr/>
        <a:lstStyle/>
        <a:p>
          <a:endParaRPr lang="en-US"/>
        </a:p>
      </dgm:t>
    </dgm:pt>
    <dgm:pt modelId="{D975FF99-A907-4F98-AD59-F3CB50BB8783}" type="pres">
      <dgm:prSet presAssocID="{B1866D1B-6143-4862-9434-FE90EB26BDC9}" presName="sibTrans" presStyleLbl="sibTrans2D1" presStyleIdx="2" presStyleCnt="8"/>
      <dgm:spPr/>
      <dgm:t>
        <a:bodyPr/>
        <a:lstStyle/>
        <a:p>
          <a:endParaRPr lang="en-US"/>
        </a:p>
      </dgm:t>
    </dgm:pt>
    <dgm:pt modelId="{7015D7A7-4F75-4816-9584-AD70CCFFEB43}" type="pres">
      <dgm:prSet presAssocID="{B1866D1B-6143-4862-9434-FE90EB26BDC9}" presName="connectorText" presStyleLbl="sibTrans2D1" presStyleIdx="2" presStyleCnt="8"/>
      <dgm:spPr/>
      <dgm:t>
        <a:bodyPr/>
        <a:lstStyle/>
        <a:p>
          <a:endParaRPr lang="en-US"/>
        </a:p>
      </dgm:t>
    </dgm:pt>
    <dgm:pt modelId="{54A31AD0-25FF-4B84-86A1-B841C5A5952D}" type="pres">
      <dgm:prSet presAssocID="{C0BF21F8-AD9B-46CC-B917-C561AB343863}" presName="node" presStyleLbl="node1" presStyleIdx="3" presStyleCnt="8" custScaleX="149640" custScaleY="86809" custRadScaleRad="115012" custRadScaleInc="-31384">
        <dgm:presLayoutVars>
          <dgm:bulletEnabled val="1"/>
        </dgm:presLayoutVars>
      </dgm:prSet>
      <dgm:spPr/>
      <dgm:t>
        <a:bodyPr/>
        <a:lstStyle/>
        <a:p>
          <a:endParaRPr lang="en-US"/>
        </a:p>
      </dgm:t>
    </dgm:pt>
    <dgm:pt modelId="{99FE2D2C-9D77-4D39-B46C-FD5D361BDA91}" type="pres">
      <dgm:prSet presAssocID="{A8345584-A3D8-4A71-A029-88C4FE39D064}" presName="sibTrans" presStyleLbl="sibTrans2D1" presStyleIdx="3" presStyleCnt="8"/>
      <dgm:spPr/>
      <dgm:t>
        <a:bodyPr/>
        <a:lstStyle/>
        <a:p>
          <a:endParaRPr lang="en-US"/>
        </a:p>
      </dgm:t>
    </dgm:pt>
    <dgm:pt modelId="{4A4587A8-D07C-4270-96C5-3EE476D725FB}" type="pres">
      <dgm:prSet presAssocID="{A8345584-A3D8-4A71-A029-88C4FE39D064}" presName="connectorText" presStyleLbl="sibTrans2D1" presStyleIdx="3" presStyleCnt="8"/>
      <dgm:spPr/>
      <dgm:t>
        <a:bodyPr/>
        <a:lstStyle/>
        <a:p>
          <a:endParaRPr lang="en-US"/>
        </a:p>
      </dgm:t>
    </dgm:pt>
    <dgm:pt modelId="{BDD8B23F-59F2-4430-995E-F19B5B64688E}" type="pres">
      <dgm:prSet presAssocID="{CD8A49BD-EA2B-42FC-91D6-A68097D0F5E9}" presName="node" presStyleLbl="node1" presStyleIdx="4" presStyleCnt="8" custScaleX="149640" custScaleY="86809">
        <dgm:presLayoutVars>
          <dgm:bulletEnabled val="1"/>
        </dgm:presLayoutVars>
      </dgm:prSet>
      <dgm:spPr/>
      <dgm:t>
        <a:bodyPr/>
        <a:lstStyle/>
        <a:p>
          <a:endParaRPr lang="en-US"/>
        </a:p>
      </dgm:t>
    </dgm:pt>
    <dgm:pt modelId="{EF04BF59-FE1E-4F6A-8992-4811F4EAC65D}" type="pres">
      <dgm:prSet presAssocID="{EA430675-E9D5-4022-8ABD-CDAC489E6130}" presName="sibTrans" presStyleLbl="sibTrans2D1" presStyleIdx="4" presStyleCnt="8"/>
      <dgm:spPr/>
      <dgm:t>
        <a:bodyPr/>
        <a:lstStyle/>
        <a:p>
          <a:endParaRPr lang="en-US"/>
        </a:p>
      </dgm:t>
    </dgm:pt>
    <dgm:pt modelId="{23F06F66-302E-44F6-90DD-B6A4EAB246EF}" type="pres">
      <dgm:prSet presAssocID="{EA430675-E9D5-4022-8ABD-CDAC489E6130}" presName="connectorText" presStyleLbl="sibTrans2D1" presStyleIdx="4" presStyleCnt="8"/>
      <dgm:spPr/>
      <dgm:t>
        <a:bodyPr/>
        <a:lstStyle/>
        <a:p>
          <a:endParaRPr lang="en-US"/>
        </a:p>
      </dgm:t>
    </dgm:pt>
    <dgm:pt modelId="{EE972D15-8885-C74D-9F6F-81575A6FDF81}" type="pres">
      <dgm:prSet presAssocID="{BE8AF831-75B1-6E4E-91C5-42974969CEE0}" presName="node" presStyleLbl="node1" presStyleIdx="5" presStyleCnt="8" custScaleX="149640" custScaleY="86809" custRadScaleRad="117647" custRadScaleInc="35802">
        <dgm:presLayoutVars>
          <dgm:bulletEnabled val="1"/>
        </dgm:presLayoutVars>
      </dgm:prSet>
      <dgm:spPr/>
      <dgm:t>
        <a:bodyPr/>
        <a:lstStyle/>
        <a:p>
          <a:endParaRPr lang="en-US"/>
        </a:p>
      </dgm:t>
    </dgm:pt>
    <dgm:pt modelId="{3AB1F1F2-D516-BE4E-AC0F-CA28DEE12944}" type="pres">
      <dgm:prSet presAssocID="{523EC912-6741-A04F-936E-C816B7E07B15}" presName="sibTrans" presStyleLbl="sibTrans2D1" presStyleIdx="5" presStyleCnt="8"/>
      <dgm:spPr/>
      <dgm:t>
        <a:bodyPr/>
        <a:lstStyle/>
        <a:p>
          <a:endParaRPr lang="en-US"/>
        </a:p>
      </dgm:t>
    </dgm:pt>
    <dgm:pt modelId="{EE616620-ABBE-2348-BE14-3F4352009BDE}" type="pres">
      <dgm:prSet presAssocID="{523EC912-6741-A04F-936E-C816B7E07B15}" presName="connectorText" presStyleLbl="sibTrans2D1" presStyleIdx="5" presStyleCnt="8"/>
      <dgm:spPr/>
      <dgm:t>
        <a:bodyPr/>
        <a:lstStyle/>
        <a:p>
          <a:endParaRPr lang="en-US"/>
        </a:p>
      </dgm:t>
    </dgm:pt>
    <dgm:pt modelId="{FE29E8C8-B320-194A-BC4D-7B5FE1C95114}" type="pres">
      <dgm:prSet presAssocID="{FE4567CD-B184-A340-BAE3-83C7CC5EEA03}" presName="node" presStyleLbl="node1" presStyleIdx="6" presStyleCnt="8" custScaleX="149640" custScaleY="86809">
        <dgm:presLayoutVars>
          <dgm:bulletEnabled val="1"/>
        </dgm:presLayoutVars>
      </dgm:prSet>
      <dgm:spPr/>
      <dgm:t>
        <a:bodyPr/>
        <a:lstStyle/>
        <a:p>
          <a:endParaRPr lang="en-US"/>
        </a:p>
      </dgm:t>
    </dgm:pt>
    <dgm:pt modelId="{CF96E56E-3C73-E64E-8A87-FD35A99E0930}" type="pres">
      <dgm:prSet presAssocID="{D242B691-271E-AA4E-820D-D0832DA4F453}" presName="sibTrans" presStyleLbl="sibTrans2D1" presStyleIdx="6" presStyleCnt="8"/>
      <dgm:spPr/>
      <dgm:t>
        <a:bodyPr/>
        <a:lstStyle/>
        <a:p>
          <a:endParaRPr lang="en-US"/>
        </a:p>
      </dgm:t>
    </dgm:pt>
    <dgm:pt modelId="{3B38EE83-BB05-1D49-9B5C-7657671DEA41}" type="pres">
      <dgm:prSet presAssocID="{D242B691-271E-AA4E-820D-D0832DA4F453}" presName="connectorText" presStyleLbl="sibTrans2D1" presStyleIdx="6" presStyleCnt="8"/>
      <dgm:spPr/>
      <dgm:t>
        <a:bodyPr/>
        <a:lstStyle/>
        <a:p>
          <a:endParaRPr lang="en-US"/>
        </a:p>
      </dgm:t>
    </dgm:pt>
    <dgm:pt modelId="{4407486F-61AA-2D48-93E1-60EC55FBFB9B}" type="pres">
      <dgm:prSet presAssocID="{D81BAFAC-AA3F-0449-92A7-94812BA68409}" presName="node" presStyleLbl="node1" presStyleIdx="7" presStyleCnt="8" custScaleX="149640" custScaleY="86809" custRadScaleRad="107097" custRadScaleInc="-8161">
        <dgm:presLayoutVars>
          <dgm:bulletEnabled val="1"/>
        </dgm:presLayoutVars>
      </dgm:prSet>
      <dgm:spPr/>
      <dgm:t>
        <a:bodyPr/>
        <a:lstStyle/>
        <a:p>
          <a:endParaRPr lang="en-US"/>
        </a:p>
      </dgm:t>
    </dgm:pt>
    <dgm:pt modelId="{E56D6F00-9C64-2147-8A75-D11AA64A34AD}" type="pres">
      <dgm:prSet presAssocID="{D6A955AE-B92C-5740-8812-969899A557BA}" presName="sibTrans" presStyleLbl="sibTrans2D1" presStyleIdx="7" presStyleCnt="8" custAng="8820766"/>
      <dgm:spPr/>
      <dgm:t>
        <a:bodyPr/>
        <a:lstStyle/>
        <a:p>
          <a:endParaRPr lang="en-US"/>
        </a:p>
      </dgm:t>
    </dgm:pt>
    <dgm:pt modelId="{8610361C-EE6A-3F45-AB81-DC1CA439782C}" type="pres">
      <dgm:prSet presAssocID="{D6A955AE-B92C-5740-8812-969899A557BA}" presName="connectorText" presStyleLbl="sibTrans2D1" presStyleIdx="7" presStyleCnt="8"/>
      <dgm:spPr/>
      <dgm:t>
        <a:bodyPr/>
        <a:lstStyle/>
        <a:p>
          <a:endParaRPr lang="en-US"/>
        </a:p>
      </dgm:t>
    </dgm:pt>
  </dgm:ptLst>
  <dgm:cxnLst>
    <dgm:cxn modelId="{B1F6092A-FCEF-45E5-9DBB-A1E5790E374B}" type="presOf" srcId="{0174A5BF-6D6F-42AA-8AA9-AF9D765085AB}" destId="{65926E82-D6EB-418C-B569-A3BDE2681E22}" srcOrd="0" destOrd="0" presId="urn:microsoft.com/office/officeart/2005/8/layout/cycle2"/>
    <dgm:cxn modelId="{A07B34BB-CD68-F14E-92BE-B5CCC9EC9EB8}" type="presOf" srcId="{FE4567CD-B184-A340-BAE3-83C7CC5EEA03}" destId="{FE29E8C8-B320-194A-BC4D-7B5FE1C95114}" srcOrd="0" destOrd="0" presId="urn:microsoft.com/office/officeart/2005/8/layout/cycle2"/>
    <dgm:cxn modelId="{F63E5BEE-732E-4813-AC3E-1644C20C1D3F}" type="presOf" srcId="{B24667AA-007E-44A3-AA9B-A44BD0621DB3}" destId="{9168BC15-A154-4AD1-B77E-B47F561AE56E}" srcOrd="0" destOrd="0" presId="urn:microsoft.com/office/officeart/2005/8/layout/cycle2"/>
    <dgm:cxn modelId="{23031103-F802-4D88-9264-D46665DD8623}" srcId="{6F278AB5-D307-4D05-8751-FD19B54E4AF4}" destId="{CD8A49BD-EA2B-42FC-91D6-A68097D0F5E9}" srcOrd="4" destOrd="0" parTransId="{A0C6C3EF-525A-4FCD-8C1B-500132CD18D0}" sibTransId="{EA430675-E9D5-4022-8ABD-CDAC489E6130}"/>
    <dgm:cxn modelId="{CB3246C7-C393-5040-8C8A-E1056C626D2D}" srcId="{6F278AB5-D307-4D05-8751-FD19B54E4AF4}" destId="{D81BAFAC-AA3F-0449-92A7-94812BA68409}" srcOrd="7" destOrd="0" parTransId="{9CB927DB-F5A4-E44E-9FD4-192FD71B6CD0}" sibTransId="{D6A955AE-B92C-5740-8812-969899A557BA}"/>
    <dgm:cxn modelId="{4CAE1D5A-23E1-47E6-B725-4CF1DF861DD7}" type="presOf" srcId="{B1866D1B-6143-4862-9434-FE90EB26BDC9}" destId="{D975FF99-A907-4F98-AD59-F3CB50BB8783}" srcOrd="0" destOrd="0" presId="urn:microsoft.com/office/officeart/2005/8/layout/cycle2"/>
    <dgm:cxn modelId="{EE6059CE-B36A-4ACF-B094-56341E49FEE3}" type="presOf" srcId="{B1866D1B-6143-4862-9434-FE90EB26BDC9}" destId="{7015D7A7-4F75-4816-9584-AD70CCFFEB43}" srcOrd="1" destOrd="0" presId="urn:microsoft.com/office/officeart/2005/8/layout/cycle2"/>
    <dgm:cxn modelId="{8CB44335-B820-2748-8A6E-245196DA8A14}" type="presOf" srcId="{523EC912-6741-A04F-936E-C816B7E07B15}" destId="{3AB1F1F2-D516-BE4E-AC0F-CA28DEE12944}" srcOrd="0" destOrd="0" presId="urn:microsoft.com/office/officeart/2005/8/layout/cycle2"/>
    <dgm:cxn modelId="{7CFB74E0-445C-4F2A-AA68-1FDBEEED9804}" type="presOf" srcId="{A8345584-A3D8-4A71-A029-88C4FE39D064}" destId="{4A4587A8-D07C-4270-96C5-3EE476D725FB}" srcOrd="1" destOrd="0" presId="urn:microsoft.com/office/officeart/2005/8/layout/cycle2"/>
    <dgm:cxn modelId="{B1A08680-D034-4862-A527-576A998B68DE}" type="presOf" srcId="{B24667AA-007E-44A3-AA9B-A44BD0621DB3}" destId="{97CFDFEF-CA00-44DF-8CF8-3A1EC767DF2A}" srcOrd="1" destOrd="0" presId="urn:microsoft.com/office/officeart/2005/8/layout/cycle2"/>
    <dgm:cxn modelId="{2BC618A4-4245-5047-BA06-1A403DCC3511}" type="presOf" srcId="{D6A955AE-B92C-5740-8812-969899A557BA}" destId="{8610361C-EE6A-3F45-AB81-DC1CA439782C}" srcOrd="1" destOrd="0" presId="urn:microsoft.com/office/officeart/2005/8/layout/cycle2"/>
    <dgm:cxn modelId="{415A7F6C-883F-CC4B-BDE6-876D62D4E86C}" type="presOf" srcId="{D242B691-271E-AA4E-820D-D0832DA4F453}" destId="{CF96E56E-3C73-E64E-8A87-FD35A99E0930}" srcOrd="0" destOrd="0" presId="urn:microsoft.com/office/officeart/2005/8/layout/cycle2"/>
    <dgm:cxn modelId="{75692547-D2FC-0847-8C2A-CEB6F8CE9BA4}" type="presOf" srcId="{D81BAFAC-AA3F-0449-92A7-94812BA68409}" destId="{4407486F-61AA-2D48-93E1-60EC55FBFB9B}" srcOrd="0" destOrd="0" presId="urn:microsoft.com/office/officeart/2005/8/layout/cycle2"/>
    <dgm:cxn modelId="{EF0B7585-AC87-4D64-85D3-79A75C644E34}" type="presOf" srcId="{BA2CBD88-0EA1-44FA-8423-ED8420031C7C}" destId="{8F1D8B5D-6F3E-4484-9432-6B66D48BA10F}" srcOrd="1" destOrd="0" presId="urn:microsoft.com/office/officeart/2005/8/layout/cycle2"/>
    <dgm:cxn modelId="{C3AFBEC2-54E4-44D9-92C7-8FECF718284E}" type="presOf" srcId="{EA430675-E9D5-4022-8ABD-CDAC489E6130}" destId="{23F06F66-302E-44F6-90DD-B6A4EAB246EF}" srcOrd="1" destOrd="0" presId="urn:microsoft.com/office/officeart/2005/8/layout/cycle2"/>
    <dgm:cxn modelId="{4929705D-5C1D-4CDF-A7D1-CBB7B4998DB4}" type="presOf" srcId="{90D78FAD-79B3-46B6-8CC3-49CF6178FD0E}" destId="{712A6F4A-C404-44C4-A012-D6EA82461A70}" srcOrd="0" destOrd="0" presId="urn:microsoft.com/office/officeart/2005/8/layout/cycle2"/>
    <dgm:cxn modelId="{8F687CE6-63DC-460D-9FA7-B2DE33C40BEC}" type="presOf" srcId="{CD8A49BD-EA2B-42FC-91D6-A68097D0F5E9}" destId="{BDD8B23F-59F2-4430-995E-F19B5B64688E}" srcOrd="0" destOrd="0" presId="urn:microsoft.com/office/officeart/2005/8/layout/cycle2"/>
    <dgm:cxn modelId="{1B880842-FD38-43B1-9889-55EB4798B645}" srcId="{6F278AB5-D307-4D05-8751-FD19B54E4AF4}" destId="{4EA03A75-F5A0-458F-9B97-DC1AC50E9C4E}" srcOrd="2" destOrd="0" parTransId="{BF490E1A-40A3-4B3E-9246-188BFE88AED1}" sibTransId="{B1866D1B-6143-4862-9434-FE90EB26BDC9}"/>
    <dgm:cxn modelId="{B2B174B0-8D6A-1241-8072-6AEA4BAE78C8}" srcId="{6F278AB5-D307-4D05-8751-FD19B54E4AF4}" destId="{BE8AF831-75B1-6E4E-91C5-42974969CEE0}" srcOrd="5" destOrd="0" parTransId="{84E582B7-344C-6B4E-AD43-6C585EE44B89}" sibTransId="{523EC912-6741-A04F-936E-C816B7E07B15}"/>
    <dgm:cxn modelId="{8D06B6D3-32AC-8149-9EE8-740719B4DA29}" type="presOf" srcId="{D6A955AE-B92C-5740-8812-969899A557BA}" destId="{E56D6F00-9C64-2147-8A75-D11AA64A34AD}" srcOrd="0" destOrd="0" presId="urn:microsoft.com/office/officeart/2005/8/layout/cycle2"/>
    <dgm:cxn modelId="{58BBDC2B-5C19-41AE-BE0D-928CE84C3F15}" type="presOf" srcId="{BA2CBD88-0EA1-44FA-8423-ED8420031C7C}" destId="{C994BE09-CE4B-4DBB-80CF-1B9720395240}" srcOrd="0" destOrd="0" presId="urn:microsoft.com/office/officeart/2005/8/layout/cycle2"/>
    <dgm:cxn modelId="{12F06A2D-B0BB-F24B-8036-9CFFE9069244}" type="presOf" srcId="{BE8AF831-75B1-6E4E-91C5-42974969CEE0}" destId="{EE972D15-8885-C74D-9F6F-81575A6FDF81}" srcOrd="0" destOrd="0" presId="urn:microsoft.com/office/officeart/2005/8/layout/cycle2"/>
    <dgm:cxn modelId="{A573FF74-AADC-4172-8570-261480BD18BA}" srcId="{6F278AB5-D307-4D05-8751-FD19B54E4AF4}" destId="{90D78FAD-79B3-46B6-8CC3-49CF6178FD0E}" srcOrd="1" destOrd="0" parTransId="{EFA624D6-B703-42E0-ACDA-AA83D9810D13}" sibTransId="{B24667AA-007E-44A3-AA9B-A44BD0621DB3}"/>
    <dgm:cxn modelId="{C92A7B5A-C50D-482C-91B0-FCB74B5372B3}" type="presOf" srcId="{A8345584-A3D8-4A71-A029-88C4FE39D064}" destId="{99FE2D2C-9D77-4D39-B46C-FD5D361BDA91}" srcOrd="0" destOrd="0" presId="urn:microsoft.com/office/officeart/2005/8/layout/cycle2"/>
    <dgm:cxn modelId="{AABB6B0C-4EED-7F46-97F1-529383B51FCD}" type="presOf" srcId="{523EC912-6741-A04F-936E-C816B7E07B15}" destId="{EE616620-ABBE-2348-BE14-3F4352009BDE}" srcOrd="1" destOrd="0" presId="urn:microsoft.com/office/officeart/2005/8/layout/cycle2"/>
    <dgm:cxn modelId="{BCDB6FBF-248C-4853-82B3-4D1EDE70AA95}" type="presOf" srcId="{C0BF21F8-AD9B-46CC-B917-C561AB343863}" destId="{54A31AD0-25FF-4B84-86A1-B841C5A5952D}" srcOrd="0" destOrd="0" presId="urn:microsoft.com/office/officeart/2005/8/layout/cycle2"/>
    <dgm:cxn modelId="{F6EE9C59-EEE8-43F0-BDE7-24D9978592DF}" srcId="{6F278AB5-D307-4D05-8751-FD19B54E4AF4}" destId="{C0BF21F8-AD9B-46CC-B917-C561AB343863}" srcOrd="3" destOrd="0" parTransId="{1570C146-7F5F-404D-9615-A46E708A7BA2}" sibTransId="{A8345584-A3D8-4A71-A029-88C4FE39D064}"/>
    <dgm:cxn modelId="{9944D6EB-0E74-43DB-8D3A-3B4167557BE7}" type="presOf" srcId="{4EA03A75-F5A0-458F-9B97-DC1AC50E9C4E}" destId="{BE1196BC-96ED-4D4B-B05F-B0651659817C}" srcOrd="0" destOrd="0" presId="urn:microsoft.com/office/officeart/2005/8/layout/cycle2"/>
    <dgm:cxn modelId="{07758570-E6AF-425A-91C4-8E83BB67EE9A}" srcId="{6F278AB5-D307-4D05-8751-FD19B54E4AF4}" destId="{0174A5BF-6D6F-42AA-8AA9-AF9D765085AB}" srcOrd="0" destOrd="0" parTransId="{B57A9662-897D-466B-844F-79E229D6B8AC}" sibTransId="{BA2CBD88-0EA1-44FA-8423-ED8420031C7C}"/>
    <dgm:cxn modelId="{4B4AC622-6ABA-D84C-A2E9-C1BA58B04CA7}" type="presOf" srcId="{D242B691-271E-AA4E-820D-D0832DA4F453}" destId="{3B38EE83-BB05-1D49-9B5C-7657671DEA41}" srcOrd="1" destOrd="0" presId="urn:microsoft.com/office/officeart/2005/8/layout/cycle2"/>
    <dgm:cxn modelId="{A81E5655-D1B7-4242-8501-3E52C47C542B}" type="presOf" srcId="{6F278AB5-D307-4D05-8751-FD19B54E4AF4}" destId="{90C9168C-1D66-4197-A3F8-AB9CE07D3904}" srcOrd="0" destOrd="0" presId="urn:microsoft.com/office/officeart/2005/8/layout/cycle2"/>
    <dgm:cxn modelId="{E48E0717-BEDD-4794-8F86-0E0E19CDEE25}" type="presOf" srcId="{EA430675-E9D5-4022-8ABD-CDAC489E6130}" destId="{EF04BF59-FE1E-4F6A-8992-4811F4EAC65D}" srcOrd="0" destOrd="0" presId="urn:microsoft.com/office/officeart/2005/8/layout/cycle2"/>
    <dgm:cxn modelId="{79C7CF10-6CE3-BC46-B6DD-2E48DA5F3C11}" srcId="{6F278AB5-D307-4D05-8751-FD19B54E4AF4}" destId="{FE4567CD-B184-A340-BAE3-83C7CC5EEA03}" srcOrd="6" destOrd="0" parTransId="{AE140C5F-224C-1746-97A2-D279E733F644}" sibTransId="{D242B691-271E-AA4E-820D-D0832DA4F453}"/>
    <dgm:cxn modelId="{C29259A5-ECD9-42ED-896D-A14EFF97D890}" type="presParOf" srcId="{90C9168C-1D66-4197-A3F8-AB9CE07D3904}" destId="{65926E82-D6EB-418C-B569-A3BDE2681E22}" srcOrd="0" destOrd="0" presId="urn:microsoft.com/office/officeart/2005/8/layout/cycle2"/>
    <dgm:cxn modelId="{C13D4085-334B-47A6-95D2-A7C980ADE301}" type="presParOf" srcId="{90C9168C-1D66-4197-A3F8-AB9CE07D3904}" destId="{C994BE09-CE4B-4DBB-80CF-1B9720395240}" srcOrd="1" destOrd="0" presId="urn:microsoft.com/office/officeart/2005/8/layout/cycle2"/>
    <dgm:cxn modelId="{214627DA-3C95-4C4F-8C6A-3A49CC5119D9}" type="presParOf" srcId="{C994BE09-CE4B-4DBB-80CF-1B9720395240}" destId="{8F1D8B5D-6F3E-4484-9432-6B66D48BA10F}" srcOrd="0" destOrd="0" presId="urn:microsoft.com/office/officeart/2005/8/layout/cycle2"/>
    <dgm:cxn modelId="{09566B18-F9C6-49FF-881C-4093D8888572}" type="presParOf" srcId="{90C9168C-1D66-4197-A3F8-AB9CE07D3904}" destId="{712A6F4A-C404-44C4-A012-D6EA82461A70}" srcOrd="2" destOrd="0" presId="urn:microsoft.com/office/officeart/2005/8/layout/cycle2"/>
    <dgm:cxn modelId="{A5751E1A-7207-46B8-8F77-CD8D4B8F04E1}" type="presParOf" srcId="{90C9168C-1D66-4197-A3F8-AB9CE07D3904}" destId="{9168BC15-A154-4AD1-B77E-B47F561AE56E}" srcOrd="3" destOrd="0" presId="urn:microsoft.com/office/officeart/2005/8/layout/cycle2"/>
    <dgm:cxn modelId="{BC03F463-96F3-4F8B-8D17-2123829C28FD}" type="presParOf" srcId="{9168BC15-A154-4AD1-B77E-B47F561AE56E}" destId="{97CFDFEF-CA00-44DF-8CF8-3A1EC767DF2A}" srcOrd="0" destOrd="0" presId="urn:microsoft.com/office/officeart/2005/8/layout/cycle2"/>
    <dgm:cxn modelId="{832178BE-A580-4891-9038-7B7012EAABDC}" type="presParOf" srcId="{90C9168C-1D66-4197-A3F8-AB9CE07D3904}" destId="{BE1196BC-96ED-4D4B-B05F-B0651659817C}" srcOrd="4" destOrd="0" presId="urn:microsoft.com/office/officeart/2005/8/layout/cycle2"/>
    <dgm:cxn modelId="{5D460699-86A1-4D8A-9E29-BE07C687C339}" type="presParOf" srcId="{90C9168C-1D66-4197-A3F8-AB9CE07D3904}" destId="{D975FF99-A907-4F98-AD59-F3CB50BB8783}" srcOrd="5" destOrd="0" presId="urn:microsoft.com/office/officeart/2005/8/layout/cycle2"/>
    <dgm:cxn modelId="{6F3800D1-0F9E-49AA-ABD2-FF7C720E3BAF}" type="presParOf" srcId="{D975FF99-A907-4F98-AD59-F3CB50BB8783}" destId="{7015D7A7-4F75-4816-9584-AD70CCFFEB43}" srcOrd="0" destOrd="0" presId="urn:microsoft.com/office/officeart/2005/8/layout/cycle2"/>
    <dgm:cxn modelId="{D6CCB866-2AAC-46AA-B62E-9AF729635592}" type="presParOf" srcId="{90C9168C-1D66-4197-A3F8-AB9CE07D3904}" destId="{54A31AD0-25FF-4B84-86A1-B841C5A5952D}" srcOrd="6" destOrd="0" presId="urn:microsoft.com/office/officeart/2005/8/layout/cycle2"/>
    <dgm:cxn modelId="{9545D55C-DDF9-4A80-B57A-1755FC708F7B}" type="presParOf" srcId="{90C9168C-1D66-4197-A3F8-AB9CE07D3904}" destId="{99FE2D2C-9D77-4D39-B46C-FD5D361BDA91}" srcOrd="7" destOrd="0" presId="urn:microsoft.com/office/officeart/2005/8/layout/cycle2"/>
    <dgm:cxn modelId="{CB42E263-4E13-4EC8-A3D2-3F5F7D7F1CDC}" type="presParOf" srcId="{99FE2D2C-9D77-4D39-B46C-FD5D361BDA91}" destId="{4A4587A8-D07C-4270-96C5-3EE476D725FB}" srcOrd="0" destOrd="0" presId="urn:microsoft.com/office/officeart/2005/8/layout/cycle2"/>
    <dgm:cxn modelId="{5D7C02AB-D074-49B6-91E3-162C825CFF52}" type="presParOf" srcId="{90C9168C-1D66-4197-A3F8-AB9CE07D3904}" destId="{BDD8B23F-59F2-4430-995E-F19B5B64688E}" srcOrd="8" destOrd="0" presId="urn:microsoft.com/office/officeart/2005/8/layout/cycle2"/>
    <dgm:cxn modelId="{CD12F78E-2160-4E4B-8A63-5FB8BCC022AA}" type="presParOf" srcId="{90C9168C-1D66-4197-A3F8-AB9CE07D3904}" destId="{EF04BF59-FE1E-4F6A-8992-4811F4EAC65D}" srcOrd="9" destOrd="0" presId="urn:microsoft.com/office/officeart/2005/8/layout/cycle2"/>
    <dgm:cxn modelId="{8E8E6252-1AC3-4750-9306-568E788F3C6E}" type="presParOf" srcId="{EF04BF59-FE1E-4F6A-8992-4811F4EAC65D}" destId="{23F06F66-302E-44F6-90DD-B6A4EAB246EF}" srcOrd="0" destOrd="0" presId="urn:microsoft.com/office/officeart/2005/8/layout/cycle2"/>
    <dgm:cxn modelId="{65734638-6F5C-0847-8609-EEED9AAAEA48}" type="presParOf" srcId="{90C9168C-1D66-4197-A3F8-AB9CE07D3904}" destId="{EE972D15-8885-C74D-9F6F-81575A6FDF81}" srcOrd="10" destOrd="0" presId="urn:microsoft.com/office/officeart/2005/8/layout/cycle2"/>
    <dgm:cxn modelId="{FE2B7057-9A81-7741-B805-BE3E99E5B46D}" type="presParOf" srcId="{90C9168C-1D66-4197-A3F8-AB9CE07D3904}" destId="{3AB1F1F2-D516-BE4E-AC0F-CA28DEE12944}" srcOrd="11" destOrd="0" presId="urn:microsoft.com/office/officeart/2005/8/layout/cycle2"/>
    <dgm:cxn modelId="{20824337-40F9-2843-9C11-33F73F16E596}" type="presParOf" srcId="{3AB1F1F2-D516-BE4E-AC0F-CA28DEE12944}" destId="{EE616620-ABBE-2348-BE14-3F4352009BDE}" srcOrd="0" destOrd="0" presId="urn:microsoft.com/office/officeart/2005/8/layout/cycle2"/>
    <dgm:cxn modelId="{7C7928CC-D9C9-AC4A-9C6A-FAF0753E7D4A}" type="presParOf" srcId="{90C9168C-1D66-4197-A3F8-AB9CE07D3904}" destId="{FE29E8C8-B320-194A-BC4D-7B5FE1C95114}" srcOrd="12" destOrd="0" presId="urn:microsoft.com/office/officeart/2005/8/layout/cycle2"/>
    <dgm:cxn modelId="{233892B4-7E2B-B244-A028-5D6DCA6ADBA3}" type="presParOf" srcId="{90C9168C-1D66-4197-A3F8-AB9CE07D3904}" destId="{CF96E56E-3C73-E64E-8A87-FD35A99E0930}" srcOrd="13" destOrd="0" presId="urn:microsoft.com/office/officeart/2005/8/layout/cycle2"/>
    <dgm:cxn modelId="{1F1D325F-E8F9-A74B-BA97-03970FE471FA}" type="presParOf" srcId="{CF96E56E-3C73-E64E-8A87-FD35A99E0930}" destId="{3B38EE83-BB05-1D49-9B5C-7657671DEA41}" srcOrd="0" destOrd="0" presId="urn:microsoft.com/office/officeart/2005/8/layout/cycle2"/>
    <dgm:cxn modelId="{94A3DA68-2237-FE43-848F-1B274138F8F6}" type="presParOf" srcId="{90C9168C-1D66-4197-A3F8-AB9CE07D3904}" destId="{4407486F-61AA-2D48-93E1-60EC55FBFB9B}" srcOrd="14" destOrd="0" presId="urn:microsoft.com/office/officeart/2005/8/layout/cycle2"/>
    <dgm:cxn modelId="{5368F3A7-C13F-1C47-B8B7-89A20E3C4A02}" type="presParOf" srcId="{90C9168C-1D66-4197-A3F8-AB9CE07D3904}" destId="{E56D6F00-9C64-2147-8A75-D11AA64A34AD}" srcOrd="15" destOrd="0" presId="urn:microsoft.com/office/officeart/2005/8/layout/cycle2"/>
    <dgm:cxn modelId="{0B7B456F-F15C-7140-87EB-17D5666170B7}" type="presParOf" srcId="{E56D6F00-9C64-2147-8A75-D11AA64A34AD}" destId="{8610361C-EE6A-3F45-AB81-DC1CA439782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55C70-1B0E-449C-923B-0015286D9235}">
      <dsp:nvSpPr>
        <dsp:cNvPr id="0" name=""/>
        <dsp:cNvSpPr/>
      </dsp:nvSpPr>
      <dsp:spPr>
        <a:xfrm>
          <a:off x="9242" y="508045"/>
          <a:ext cx="2762398" cy="165743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a:t>Urlib.request</a:t>
          </a:r>
          <a:endParaRPr lang="en-US" sz="2600" kern="1200" dirty="0"/>
        </a:p>
        <a:p>
          <a:pPr lvl="0" algn="ctr" defTabSz="1155700">
            <a:lnSpc>
              <a:spcPct val="90000"/>
            </a:lnSpc>
            <a:spcBef>
              <a:spcPct val="0"/>
            </a:spcBef>
            <a:spcAft>
              <a:spcPct val="35000"/>
            </a:spcAft>
          </a:pPr>
          <a:r>
            <a:rPr lang="en-US" sz="2600" kern="1200" dirty="0"/>
            <a:t>(pull data)</a:t>
          </a:r>
        </a:p>
      </dsp:txBody>
      <dsp:txXfrm>
        <a:off x="57787" y="556590"/>
        <a:ext cx="2665308" cy="1560349"/>
      </dsp:txXfrm>
    </dsp:sp>
    <dsp:sp modelId="{79B0DFEE-4DA2-4929-ACD2-DFFC8EFF9C1D}">
      <dsp:nvSpPr>
        <dsp:cNvPr id="0" name=""/>
        <dsp:cNvSpPr/>
      </dsp:nvSpPr>
      <dsp:spPr>
        <a:xfrm>
          <a:off x="3047880" y="994228"/>
          <a:ext cx="585628" cy="68507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3047880" y="1131243"/>
        <a:ext cx="409940" cy="411044"/>
      </dsp:txXfrm>
    </dsp:sp>
    <dsp:sp modelId="{143DF323-75D5-4742-B85F-448AD5ED5BD5}">
      <dsp:nvSpPr>
        <dsp:cNvPr id="0" name=""/>
        <dsp:cNvSpPr/>
      </dsp:nvSpPr>
      <dsp:spPr>
        <a:xfrm>
          <a:off x="3876600" y="508045"/>
          <a:ext cx="2762398" cy="16574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Beautiful Soup</a:t>
          </a:r>
        </a:p>
        <a:p>
          <a:pPr lvl="0" algn="ctr" defTabSz="1155700">
            <a:lnSpc>
              <a:spcPct val="90000"/>
            </a:lnSpc>
            <a:spcBef>
              <a:spcPct val="0"/>
            </a:spcBef>
            <a:spcAft>
              <a:spcPct val="35000"/>
            </a:spcAft>
          </a:pPr>
          <a:r>
            <a:rPr lang="en-US" sz="2600" kern="1200" dirty="0"/>
            <a:t>(parse data)</a:t>
          </a:r>
        </a:p>
      </dsp:txBody>
      <dsp:txXfrm>
        <a:off x="3925145" y="556590"/>
        <a:ext cx="2665308" cy="1560349"/>
      </dsp:txXfrm>
    </dsp:sp>
    <dsp:sp modelId="{30CD9206-8E7C-4E91-B2A5-B723E97C39D8}">
      <dsp:nvSpPr>
        <dsp:cNvPr id="0" name=""/>
        <dsp:cNvSpPr/>
      </dsp:nvSpPr>
      <dsp:spPr>
        <a:xfrm>
          <a:off x="6915239" y="994228"/>
          <a:ext cx="585628" cy="68507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6915239" y="1131243"/>
        <a:ext cx="409940" cy="411044"/>
      </dsp:txXfrm>
    </dsp:sp>
    <dsp:sp modelId="{78B4A1F4-8B24-4A92-B390-BC558C54BE82}">
      <dsp:nvSpPr>
        <dsp:cNvPr id="0" name=""/>
        <dsp:cNvSpPr/>
      </dsp:nvSpPr>
      <dsp:spPr>
        <a:xfrm>
          <a:off x="7743958" y="508045"/>
          <a:ext cx="2762398" cy="165743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Remove Duplicates</a:t>
          </a:r>
        </a:p>
        <a:p>
          <a:pPr lvl="0" algn="ctr" defTabSz="1155700">
            <a:lnSpc>
              <a:spcPct val="90000"/>
            </a:lnSpc>
            <a:spcBef>
              <a:spcPct val="0"/>
            </a:spcBef>
            <a:spcAft>
              <a:spcPct val="35000"/>
            </a:spcAft>
          </a:pPr>
          <a:r>
            <a:rPr lang="en-US" sz="2600" kern="1200" dirty="0"/>
            <a:t>(featured review)</a:t>
          </a:r>
        </a:p>
      </dsp:txBody>
      <dsp:txXfrm>
        <a:off x="7792503" y="556590"/>
        <a:ext cx="2665308" cy="1560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032DE-B254-40CB-8A20-A74248422E89}">
      <dsp:nvSpPr>
        <dsp:cNvPr id="0" name=""/>
        <dsp:cNvSpPr/>
      </dsp:nvSpPr>
      <dsp:spPr>
        <a:xfrm>
          <a:off x="2063114" y="282"/>
          <a:ext cx="3094672" cy="1100289"/>
        </a:xfrm>
        <a:prstGeom prst="rightArrow">
          <a:avLst>
            <a:gd name="adj1" fmla="val 75000"/>
            <a:gd name="adj2" fmla="val 5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Left of ‘(‘ Job Title</a:t>
          </a:r>
        </a:p>
        <a:p>
          <a:pPr marL="171450" lvl="1" indent="-171450" algn="l" defTabSz="755650">
            <a:lnSpc>
              <a:spcPct val="90000"/>
            </a:lnSpc>
            <a:spcBef>
              <a:spcPct val="0"/>
            </a:spcBef>
            <a:spcAft>
              <a:spcPct val="15000"/>
            </a:spcAft>
            <a:buChar char="••"/>
          </a:pPr>
          <a:r>
            <a:rPr lang="en-US" sz="1700" kern="1200" dirty="0"/>
            <a:t>Right of ‘(‘ Employee Status</a:t>
          </a:r>
        </a:p>
      </dsp:txBody>
      <dsp:txXfrm>
        <a:off x="2063114" y="137818"/>
        <a:ext cx="2682064" cy="825217"/>
      </dsp:txXfrm>
    </dsp:sp>
    <dsp:sp modelId="{B3729214-8DE3-4CA6-B4F2-8E381051A5CC}">
      <dsp:nvSpPr>
        <dsp:cNvPr id="0" name=""/>
        <dsp:cNvSpPr/>
      </dsp:nvSpPr>
      <dsp:spPr>
        <a:xfrm>
          <a:off x="0" y="282"/>
          <a:ext cx="2063114" cy="110028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Split reviewer variable on ‘(‘</a:t>
          </a:r>
        </a:p>
      </dsp:txBody>
      <dsp:txXfrm>
        <a:off x="53712" y="53994"/>
        <a:ext cx="1955690" cy="992865"/>
      </dsp:txXfrm>
    </dsp:sp>
    <dsp:sp modelId="{D2BFBB63-CFE9-46E0-8EFC-243E9E4E7992}">
      <dsp:nvSpPr>
        <dsp:cNvPr id="0" name=""/>
        <dsp:cNvSpPr/>
      </dsp:nvSpPr>
      <dsp:spPr>
        <a:xfrm>
          <a:off x="2063114" y="1210600"/>
          <a:ext cx="3094672" cy="1100289"/>
        </a:xfrm>
        <a:prstGeom prst="rightArrow">
          <a:avLst>
            <a:gd name="adj1" fmla="val 75000"/>
            <a:gd name="adj2" fmla="val 5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If found, ‘current’</a:t>
          </a:r>
        </a:p>
        <a:p>
          <a:pPr marL="171450" lvl="1" indent="-171450" algn="l" defTabSz="755650">
            <a:lnSpc>
              <a:spcPct val="90000"/>
            </a:lnSpc>
            <a:spcBef>
              <a:spcPct val="0"/>
            </a:spcBef>
            <a:spcAft>
              <a:spcPct val="15000"/>
            </a:spcAft>
            <a:buChar char="••"/>
          </a:pPr>
          <a:r>
            <a:rPr lang="en-US" sz="1700" kern="1200" dirty="0"/>
            <a:t>Not found, ‘former’</a:t>
          </a:r>
        </a:p>
      </dsp:txBody>
      <dsp:txXfrm>
        <a:off x="2063114" y="1348136"/>
        <a:ext cx="2682064" cy="825217"/>
      </dsp:txXfrm>
    </dsp:sp>
    <dsp:sp modelId="{74300A09-617F-4595-8472-4A2A8E7226B0}">
      <dsp:nvSpPr>
        <dsp:cNvPr id="0" name=""/>
        <dsp:cNvSpPr/>
      </dsp:nvSpPr>
      <dsp:spPr>
        <a:xfrm>
          <a:off x="0" y="1210600"/>
          <a:ext cx="2063114" cy="110028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Search Employee Status for ‘Current’</a:t>
          </a:r>
        </a:p>
      </dsp:txBody>
      <dsp:txXfrm>
        <a:off x="53712" y="1264312"/>
        <a:ext cx="1955690" cy="992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6F1D0-7A1E-426C-83F6-7BD3DF438DFB}">
      <dsp:nvSpPr>
        <dsp:cNvPr id="0" name=""/>
        <dsp:cNvSpPr/>
      </dsp:nvSpPr>
      <dsp:spPr>
        <a:xfrm>
          <a:off x="2104861" y="282"/>
          <a:ext cx="3157292" cy="1102816"/>
        </a:xfrm>
        <a:prstGeom prst="rightArrow">
          <a:avLst>
            <a:gd name="adj1" fmla="val 75000"/>
            <a:gd name="adj2" fmla="val 5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Right of ‘,‘ state</a:t>
          </a:r>
        </a:p>
      </dsp:txBody>
      <dsp:txXfrm>
        <a:off x="2104861" y="138134"/>
        <a:ext cx="2743736" cy="827112"/>
      </dsp:txXfrm>
    </dsp:sp>
    <dsp:sp modelId="{B3AD4D19-B21A-4582-8BC7-4FD251990F8F}">
      <dsp:nvSpPr>
        <dsp:cNvPr id="0" name=""/>
        <dsp:cNvSpPr/>
      </dsp:nvSpPr>
      <dsp:spPr>
        <a:xfrm>
          <a:off x="0" y="282"/>
          <a:ext cx="2104861" cy="11028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Split location variable on ‘,‘</a:t>
          </a:r>
        </a:p>
      </dsp:txBody>
      <dsp:txXfrm>
        <a:off x="53835" y="54117"/>
        <a:ext cx="1997191" cy="995146"/>
      </dsp:txXfrm>
    </dsp:sp>
    <dsp:sp modelId="{D1F2C846-2097-4923-A4C1-F8BD326998EC}">
      <dsp:nvSpPr>
        <dsp:cNvPr id="0" name=""/>
        <dsp:cNvSpPr/>
      </dsp:nvSpPr>
      <dsp:spPr>
        <a:xfrm>
          <a:off x="2104861" y="1213380"/>
          <a:ext cx="3157292" cy="1102816"/>
        </a:xfrm>
        <a:prstGeom prst="rightArrow">
          <a:avLst>
            <a:gd name="adj1" fmla="val 75000"/>
            <a:gd name="adj2" fmla="val 50000"/>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US" sz="1700" kern="1200" dirty="0"/>
            <a:t>Keep first 2 characters</a:t>
          </a:r>
        </a:p>
        <a:p>
          <a:pPr marL="171450" lvl="1" indent="-171450" algn="l" defTabSz="755650">
            <a:lnSpc>
              <a:spcPct val="90000"/>
            </a:lnSpc>
            <a:spcBef>
              <a:spcPct val="0"/>
            </a:spcBef>
            <a:spcAft>
              <a:spcPct val="15000"/>
            </a:spcAft>
            <a:buChar char="••"/>
          </a:pPr>
          <a:r>
            <a:rPr lang="en-US" sz="1700" kern="1200" dirty="0"/>
            <a:t>Verify against state table, if not found, assign ERR</a:t>
          </a:r>
        </a:p>
        <a:p>
          <a:pPr marL="57150" lvl="1" indent="-57150" algn="l" defTabSz="444500">
            <a:lnSpc>
              <a:spcPct val="90000"/>
            </a:lnSpc>
            <a:spcBef>
              <a:spcPct val="0"/>
            </a:spcBef>
            <a:spcAft>
              <a:spcPct val="15000"/>
            </a:spcAft>
            <a:buChar char="••"/>
          </a:pPr>
          <a:endParaRPr lang="en-US" sz="1000" kern="1200" dirty="0"/>
        </a:p>
      </dsp:txBody>
      <dsp:txXfrm>
        <a:off x="2104861" y="1351232"/>
        <a:ext cx="2743736" cy="827112"/>
      </dsp:txXfrm>
    </dsp:sp>
    <dsp:sp modelId="{94E2BF8C-F9E8-4B98-9662-1D86D21C7969}">
      <dsp:nvSpPr>
        <dsp:cNvPr id="0" name=""/>
        <dsp:cNvSpPr/>
      </dsp:nvSpPr>
      <dsp:spPr>
        <a:xfrm>
          <a:off x="0" y="1213380"/>
          <a:ext cx="2104861" cy="11028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Further clean what is capture for state</a:t>
          </a:r>
        </a:p>
      </dsp:txBody>
      <dsp:txXfrm>
        <a:off x="53835" y="1267215"/>
        <a:ext cx="1997191" cy="9951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26E82-D6EB-418C-B569-A3BDE2681E22}">
      <dsp:nvSpPr>
        <dsp:cNvPr id="0" name=""/>
        <dsp:cNvSpPr/>
      </dsp:nvSpPr>
      <dsp:spPr>
        <a:xfrm>
          <a:off x="2537618" y="85455"/>
          <a:ext cx="1273311" cy="738671"/>
        </a:xfrm>
        <a:prstGeom prst="ellipse">
          <a:avLst/>
        </a:prstGeom>
        <a:solidFill>
          <a:schemeClr val="tx2">
            <a:lumMod val="60000"/>
            <a:lumOff val="40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t>Review Text</a:t>
          </a:r>
        </a:p>
      </dsp:txBody>
      <dsp:txXfrm>
        <a:off x="2724090" y="193631"/>
        <a:ext cx="900367" cy="522319"/>
      </dsp:txXfrm>
    </dsp:sp>
    <dsp:sp modelId="{C994BE09-CE4B-4DBB-80CF-1B9720395240}">
      <dsp:nvSpPr>
        <dsp:cNvPr id="0" name=""/>
        <dsp:cNvSpPr/>
      </dsp:nvSpPr>
      <dsp:spPr>
        <a:xfrm rot="1204659">
          <a:off x="3803909" y="587586"/>
          <a:ext cx="253084" cy="28718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806216" y="631991"/>
        <a:ext cx="177159" cy="172310"/>
      </dsp:txXfrm>
    </dsp:sp>
    <dsp:sp modelId="{712A6F4A-C404-44C4-A012-D6EA82461A70}">
      <dsp:nvSpPr>
        <dsp:cNvPr id="0" name=""/>
        <dsp:cNvSpPr/>
      </dsp:nvSpPr>
      <dsp:spPr>
        <a:xfrm>
          <a:off x="4063428" y="643147"/>
          <a:ext cx="1273311" cy="73867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t>Remove Punctuation</a:t>
          </a:r>
        </a:p>
      </dsp:txBody>
      <dsp:txXfrm>
        <a:off x="4249900" y="751323"/>
        <a:ext cx="900367" cy="522319"/>
      </dsp:txXfrm>
    </dsp:sp>
    <dsp:sp modelId="{9168BC15-A154-4AD1-B77E-B47F561AE56E}">
      <dsp:nvSpPr>
        <dsp:cNvPr id="0" name=""/>
        <dsp:cNvSpPr/>
      </dsp:nvSpPr>
      <dsp:spPr>
        <a:xfrm rot="4960726">
          <a:off x="4670742" y="1418697"/>
          <a:ext cx="199960" cy="28718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696914" y="1446385"/>
        <a:ext cx="139972" cy="172310"/>
      </dsp:txXfrm>
    </dsp:sp>
    <dsp:sp modelId="{BE1196BC-96ED-4D4B-B05F-B0651659817C}">
      <dsp:nvSpPr>
        <dsp:cNvPr id="0" name=""/>
        <dsp:cNvSpPr/>
      </dsp:nvSpPr>
      <dsp:spPr>
        <a:xfrm>
          <a:off x="4206148" y="1753985"/>
          <a:ext cx="1273311" cy="73867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t>Replace digits, newlines, multiple spaces with space</a:t>
          </a:r>
        </a:p>
      </dsp:txBody>
      <dsp:txXfrm>
        <a:off x="4392620" y="1862161"/>
        <a:ext cx="900367" cy="522319"/>
      </dsp:txXfrm>
    </dsp:sp>
    <dsp:sp modelId="{D975FF99-A907-4F98-AD59-F3CB50BB8783}">
      <dsp:nvSpPr>
        <dsp:cNvPr id="0" name=""/>
        <dsp:cNvSpPr/>
      </dsp:nvSpPr>
      <dsp:spPr>
        <a:xfrm rot="5849243">
          <a:off x="4647660" y="2562999"/>
          <a:ext cx="236972" cy="28718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687838" y="2585193"/>
        <a:ext cx="165880" cy="172310"/>
      </dsp:txXfrm>
    </dsp:sp>
    <dsp:sp modelId="{54A31AD0-25FF-4B84-86A1-B841C5A5952D}">
      <dsp:nvSpPr>
        <dsp:cNvPr id="0" name=""/>
        <dsp:cNvSpPr/>
      </dsp:nvSpPr>
      <dsp:spPr>
        <a:xfrm>
          <a:off x="4051084" y="2933824"/>
          <a:ext cx="1273311" cy="73867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t>Tokenize</a:t>
          </a:r>
        </a:p>
      </dsp:txBody>
      <dsp:txXfrm>
        <a:off x="4237556" y="3042000"/>
        <a:ext cx="900367" cy="522319"/>
      </dsp:txXfrm>
    </dsp:sp>
    <dsp:sp modelId="{99FE2D2C-9D77-4D39-B46C-FD5D361BDA91}">
      <dsp:nvSpPr>
        <dsp:cNvPr id="0" name=""/>
        <dsp:cNvSpPr/>
      </dsp:nvSpPr>
      <dsp:spPr>
        <a:xfrm rot="9726299">
          <a:off x="3825384" y="3401972"/>
          <a:ext cx="223270" cy="28718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890745" y="3449118"/>
        <a:ext cx="156289" cy="172310"/>
      </dsp:txXfrm>
    </dsp:sp>
    <dsp:sp modelId="{BDD8B23F-59F2-4430-995E-F19B5B64688E}">
      <dsp:nvSpPr>
        <dsp:cNvPr id="0" name=""/>
        <dsp:cNvSpPr/>
      </dsp:nvSpPr>
      <dsp:spPr>
        <a:xfrm>
          <a:off x="2537618" y="3422515"/>
          <a:ext cx="1273311" cy="73867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t>Lowercase</a:t>
          </a:r>
        </a:p>
      </dsp:txBody>
      <dsp:txXfrm>
        <a:off x="2724090" y="3530691"/>
        <a:ext cx="900367" cy="522319"/>
      </dsp:txXfrm>
    </dsp:sp>
    <dsp:sp modelId="{EF04BF59-FE1E-4F6A-8992-4811F4EAC65D}">
      <dsp:nvSpPr>
        <dsp:cNvPr id="0" name=""/>
        <dsp:cNvSpPr/>
      </dsp:nvSpPr>
      <dsp:spPr>
        <a:xfrm rot="11838118">
          <a:off x="2272480" y="3405998"/>
          <a:ext cx="248154" cy="28718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345242" y="3474505"/>
        <a:ext cx="173708" cy="172310"/>
      </dsp:txXfrm>
    </dsp:sp>
    <dsp:sp modelId="{EE972D15-8885-C74D-9F6F-81575A6FDF81}">
      <dsp:nvSpPr>
        <dsp:cNvPr id="0" name=""/>
        <dsp:cNvSpPr/>
      </dsp:nvSpPr>
      <dsp:spPr>
        <a:xfrm>
          <a:off x="968774" y="2933815"/>
          <a:ext cx="1273311" cy="73867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t>Lemmatize</a:t>
          </a:r>
        </a:p>
      </dsp:txBody>
      <dsp:txXfrm>
        <a:off x="1155246" y="3041991"/>
        <a:ext cx="900367" cy="522319"/>
      </dsp:txXfrm>
    </dsp:sp>
    <dsp:sp modelId="{3AB1F1F2-D516-BE4E-AC0F-CA28DEE12944}">
      <dsp:nvSpPr>
        <dsp:cNvPr id="0" name=""/>
        <dsp:cNvSpPr/>
      </dsp:nvSpPr>
      <dsp:spPr>
        <a:xfrm rot="15910228">
          <a:off x="1438588" y="2576275"/>
          <a:ext cx="235118" cy="28718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1476825" y="2668854"/>
        <a:ext cx="164583" cy="172310"/>
      </dsp:txXfrm>
    </dsp:sp>
    <dsp:sp modelId="{FE29E8C8-B320-194A-BC4D-7B5FE1C95114}">
      <dsp:nvSpPr>
        <dsp:cNvPr id="0" name=""/>
        <dsp:cNvSpPr/>
      </dsp:nvSpPr>
      <dsp:spPr>
        <a:xfrm>
          <a:off x="869089" y="1753985"/>
          <a:ext cx="1273311" cy="738671"/>
        </a:xfrm>
        <a:prstGeom prst="ellips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t>Remove stop words</a:t>
          </a:r>
        </a:p>
        <a:p>
          <a:pPr lvl="0" algn="ctr" defTabSz="466725">
            <a:lnSpc>
              <a:spcPct val="90000"/>
            </a:lnSpc>
            <a:spcBef>
              <a:spcPct val="0"/>
            </a:spcBef>
            <a:spcAft>
              <a:spcPct val="35000"/>
            </a:spcAft>
          </a:pPr>
          <a:r>
            <a:rPr lang="en-US" sz="1050" kern="1200" dirty="0"/>
            <a:t>(added google, tesla, work)</a:t>
          </a:r>
        </a:p>
      </dsp:txBody>
      <dsp:txXfrm>
        <a:off x="1055561" y="1862161"/>
        <a:ext cx="900367" cy="522319"/>
      </dsp:txXfrm>
    </dsp:sp>
    <dsp:sp modelId="{CF96E56E-3C73-E64E-8A87-FD35A99E0930}">
      <dsp:nvSpPr>
        <dsp:cNvPr id="0" name=""/>
        <dsp:cNvSpPr/>
      </dsp:nvSpPr>
      <dsp:spPr>
        <a:xfrm rot="17197831">
          <a:off x="1549302" y="1375936"/>
          <a:ext cx="273580" cy="287184"/>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578594" y="1472693"/>
        <a:ext cx="191506" cy="172310"/>
      </dsp:txXfrm>
    </dsp:sp>
    <dsp:sp modelId="{4407486F-61AA-2D48-93E1-60EC55FBFB9B}">
      <dsp:nvSpPr>
        <dsp:cNvPr id="0" name=""/>
        <dsp:cNvSpPr/>
      </dsp:nvSpPr>
      <dsp:spPr>
        <a:xfrm>
          <a:off x="1234218" y="531561"/>
          <a:ext cx="1273311" cy="738671"/>
        </a:xfrm>
        <a:prstGeom prst="ellipse">
          <a:avLst/>
        </a:prstGeom>
        <a:solidFill>
          <a:srgbClr val="00B050"/>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t>Clean Text)</a:t>
          </a:r>
        </a:p>
      </dsp:txBody>
      <dsp:txXfrm>
        <a:off x="1420690" y="639737"/>
        <a:ext cx="900367" cy="522319"/>
      </dsp:txXfrm>
    </dsp:sp>
    <dsp:sp modelId="{E56D6F00-9C64-2147-8A75-D11AA64A34AD}">
      <dsp:nvSpPr>
        <dsp:cNvPr id="0" name=""/>
        <dsp:cNvSpPr/>
      </dsp:nvSpPr>
      <dsp:spPr>
        <a:xfrm rot="7687116">
          <a:off x="2461569" y="535313"/>
          <a:ext cx="115806" cy="287184"/>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489663" y="579084"/>
        <a:ext cx="81064" cy="1723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3/7/2019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2510265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234374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3598886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3357580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7960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286707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331252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276736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282787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3/7/2019</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3/7/2019</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jalopnik.com/working-at-tesla-means-being-in-an-abusive-relationship-1831072258" TargetMode="External"/><Relationship Id="rId2" Type="http://schemas.openxmlformats.org/officeDocument/2006/relationships/hyperlink" Target="https://github.com/chris10davies/MSDS692-Data-Science-Practicum" TargetMode="External"/><Relationship Id="rId1" Type="http://schemas.openxmlformats.org/officeDocument/2006/relationships/slideLayout" Target="../slideLayouts/slideLayout5.xml"/><Relationship Id="rId5" Type="http://schemas.openxmlformats.org/officeDocument/2006/relationships/hyperlink" Target="https://www.inc.com/wanda-thibodeaux/67-percent-of-recruiters-say-its-harder-than-ever-to-find-talent-heres-how-to-beat-odds.html" TargetMode="External"/><Relationship Id="rId4" Type="http://schemas.openxmlformats.org/officeDocument/2006/relationships/hyperlink" Target="https://www.inc.com/michael-schneider/its-harder-to-get-into-google-than-harvard.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410789" y="2268562"/>
            <a:ext cx="9144000" cy="2215991"/>
          </a:xfrm>
        </p:spPr>
        <p:txBody>
          <a:bodyPr lIns="0" tIns="0" rIns="0" bIns="0" anchor="t">
            <a:spAutoFit/>
          </a:bodyPr>
          <a:lstStyle/>
          <a:p>
            <a:r>
              <a:rPr lang="en-US" b="1" dirty="0">
                <a:solidFill>
                  <a:schemeClr val="bg1"/>
                </a:solidFill>
              </a:rPr>
              <a:t>Company Review Analysis</a:t>
            </a:r>
            <a:r>
              <a:rPr lang="en-US" dirty="0">
                <a:solidFill>
                  <a:schemeClr val="bg1"/>
                </a:solidFill>
              </a:rPr>
              <a:t/>
            </a:r>
            <a:br>
              <a:rPr lang="en-US" dirty="0">
                <a:solidFill>
                  <a:schemeClr val="bg1"/>
                </a:solidFill>
              </a:rPr>
            </a:br>
            <a:r>
              <a:rPr lang="en-US" sz="4000" dirty="0">
                <a:solidFill>
                  <a:schemeClr val="accent4"/>
                </a:solidFill>
              </a:rPr>
              <a:t>Sourced from Indeed</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7661429" y="5750787"/>
            <a:ext cx="4252404" cy="815608"/>
          </a:xfrm>
          <a:prstGeom prst="rect">
            <a:avLst/>
          </a:prstGeom>
          <a:noFill/>
        </p:spPr>
        <p:txBody>
          <a:bodyPr wrap="square" rtlCol="0">
            <a:spAutoFit/>
          </a:bodyPr>
          <a:lstStyle/>
          <a:p>
            <a:r>
              <a:rPr lang="en-US" dirty="0">
                <a:solidFill>
                  <a:schemeClr val="bg1"/>
                </a:solidFill>
              </a:rPr>
              <a:t>Christian Davies</a:t>
            </a:r>
          </a:p>
          <a:p>
            <a:r>
              <a:rPr lang="en-US" dirty="0">
                <a:solidFill>
                  <a:schemeClr val="bg1"/>
                </a:solidFill>
              </a:rPr>
              <a:t>Regis University</a:t>
            </a:r>
          </a:p>
          <a:p>
            <a:r>
              <a:rPr lang="en-US" sz="1100" dirty="0">
                <a:solidFill>
                  <a:schemeClr val="bg1"/>
                </a:solidFill>
              </a:rPr>
              <a:t>https://github.com/chris10davies/MSDS692-Data-Science-Practicum</a:t>
            </a:r>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051732" cy="821890"/>
          </a:xfrm>
        </p:spPr>
        <p:txBody>
          <a:bodyPr>
            <a:noAutofit/>
          </a:bodyPr>
          <a:lstStyle/>
          <a:p>
            <a:r>
              <a:rPr lang="en-US" sz="3600" dirty="0"/>
              <a:t>Count Vectorizer Word Counts/Word Clouds</a:t>
            </a:r>
          </a:p>
        </p:txBody>
      </p:sp>
      <p:sp>
        <p:nvSpPr>
          <p:cNvPr id="5" name="TextBox 4">
            <a:extLst>
              <a:ext uri="{FF2B5EF4-FFF2-40B4-BE49-F238E27FC236}">
                <a16:creationId xmlns:a16="http://schemas.microsoft.com/office/drawing/2014/main" id="{7D825025-68AD-F241-B32F-610A67DE6F42}"/>
              </a:ext>
            </a:extLst>
          </p:cNvPr>
          <p:cNvSpPr txBox="1"/>
          <p:nvPr/>
        </p:nvSpPr>
        <p:spPr>
          <a:xfrm>
            <a:off x="2145752" y="1197243"/>
            <a:ext cx="1608197" cy="369332"/>
          </a:xfrm>
          <a:prstGeom prst="rect">
            <a:avLst/>
          </a:prstGeom>
          <a:noFill/>
        </p:spPr>
        <p:txBody>
          <a:bodyPr wrap="none" rtlCol="0">
            <a:spAutoFit/>
          </a:bodyPr>
          <a:lstStyle/>
          <a:p>
            <a:r>
              <a:rPr lang="en-US" dirty="0"/>
              <a:t>Google 1-Gram</a:t>
            </a:r>
          </a:p>
        </p:txBody>
      </p:sp>
      <p:pic>
        <p:nvPicPr>
          <p:cNvPr id="7" name="Picture 6" descr="A picture containing text&#10;&#10;Description automatically generated">
            <a:extLst>
              <a:ext uri="{FF2B5EF4-FFF2-40B4-BE49-F238E27FC236}">
                <a16:creationId xmlns:a16="http://schemas.microsoft.com/office/drawing/2014/main" id="{8C910DC7-6970-4D47-8B48-380BE0566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649" y="1747463"/>
            <a:ext cx="3139188" cy="1598281"/>
          </a:xfrm>
          <a:prstGeom prst="rect">
            <a:avLst/>
          </a:prstGeom>
        </p:spPr>
      </p:pic>
      <p:sp>
        <p:nvSpPr>
          <p:cNvPr id="8" name="TextBox 7">
            <a:extLst>
              <a:ext uri="{FF2B5EF4-FFF2-40B4-BE49-F238E27FC236}">
                <a16:creationId xmlns:a16="http://schemas.microsoft.com/office/drawing/2014/main" id="{FD94C432-A860-214A-A090-1DA47CB1E941}"/>
              </a:ext>
            </a:extLst>
          </p:cNvPr>
          <p:cNvSpPr txBox="1"/>
          <p:nvPr/>
        </p:nvSpPr>
        <p:spPr>
          <a:xfrm>
            <a:off x="2139243" y="3536859"/>
            <a:ext cx="1608197" cy="369332"/>
          </a:xfrm>
          <a:prstGeom prst="rect">
            <a:avLst/>
          </a:prstGeom>
          <a:noFill/>
        </p:spPr>
        <p:txBody>
          <a:bodyPr wrap="none" rtlCol="0">
            <a:spAutoFit/>
          </a:bodyPr>
          <a:lstStyle/>
          <a:p>
            <a:r>
              <a:rPr lang="en-US" dirty="0"/>
              <a:t>Google 2-Gram</a:t>
            </a:r>
          </a:p>
        </p:txBody>
      </p:sp>
      <p:pic>
        <p:nvPicPr>
          <p:cNvPr id="10" name="Picture 9" descr="A screenshot of a cell phone&#10;&#10;Description automatically generated">
            <a:extLst>
              <a:ext uri="{FF2B5EF4-FFF2-40B4-BE49-F238E27FC236}">
                <a16:creationId xmlns:a16="http://schemas.microsoft.com/office/drawing/2014/main" id="{9C197AEF-314C-5741-BAA8-C5AFEFFE1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84" y="1652522"/>
            <a:ext cx="1608197" cy="1809547"/>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E317BE63-F336-7441-AB28-79D264B5C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062" y="4039698"/>
            <a:ext cx="3163775" cy="1598280"/>
          </a:xfrm>
          <a:prstGeom prst="rect">
            <a:avLst/>
          </a:prstGeom>
        </p:spPr>
      </p:pic>
      <p:sp>
        <p:nvSpPr>
          <p:cNvPr id="15" name="TextBox 14">
            <a:extLst>
              <a:ext uri="{FF2B5EF4-FFF2-40B4-BE49-F238E27FC236}">
                <a16:creationId xmlns:a16="http://schemas.microsoft.com/office/drawing/2014/main" id="{0BA0CEEF-0376-3A4C-9FBD-E653C5171B42}"/>
              </a:ext>
            </a:extLst>
          </p:cNvPr>
          <p:cNvSpPr txBox="1"/>
          <p:nvPr/>
        </p:nvSpPr>
        <p:spPr>
          <a:xfrm>
            <a:off x="8006456" y="3543620"/>
            <a:ext cx="1401730" cy="369332"/>
          </a:xfrm>
          <a:prstGeom prst="rect">
            <a:avLst/>
          </a:prstGeom>
          <a:noFill/>
        </p:spPr>
        <p:txBody>
          <a:bodyPr wrap="none" rtlCol="0">
            <a:spAutoFit/>
          </a:bodyPr>
          <a:lstStyle/>
          <a:p>
            <a:r>
              <a:rPr lang="en-US" dirty="0"/>
              <a:t>Tesla 2-Gram</a:t>
            </a:r>
          </a:p>
        </p:txBody>
      </p:sp>
      <p:sp>
        <p:nvSpPr>
          <p:cNvPr id="16" name="TextBox 15">
            <a:extLst>
              <a:ext uri="{FF2B5EF4-FFF2-40B4-BE49-F238E27FC236}">
                <a16:creationId xmlns:a16="http://schemas.microsoft.com/office/drawing/2014/main" id="{3049E31F-827B-AA4A-8081-4A778B4D4E43}"/>
              </a:ext>
            </a:extLst>
          </p:cNvPr>
          <p:cNvSpPr txBox="1"/>
          <p:nvPr/>
        </p:nvSpPr>
        <p:spPr>
          <a:xfrm>
            <a:off x="7947637" y="1274220"/>
            <a:ext cx="1401730" cy="369332"/>
          </a:xfrm>
          <a:prstGeom prst="rect">
            <a:avLst/>
          </a:prstGeom>
          <a:noFill/>
        </p:spPr>
        <p:txBody>
          <a:bodyPr wrap="none" rtlCol="0">
            <a:spAutoFit/>
          </a:bodyPr>
          <a:lstStyle/>
          <a:p>
            <a:r>
              <a:rPr lang="en-US" dirty="0"/>
              <a:t>Tesla 1-Gram</a:t>
            </a:r>
          </a:p>
        </p:txBody>
      </p:sp>
      <p:pic>
        <p:nvPicPr>
          <p:cNvPr id="18" name="Picture 17" descr="A screenshot of a cell phone&#10;&#10;Description automatically generated">
            <a:extLst>
              <a:ext uri="{FF2B5EF4-FFF2-40B4-BE49-F238E27FC236}">
                <a16:creationId xmlns:a16="http://schemas.microsoft.com/office/drawing/2014/main" id="{B7C58589-2DB9-9A47-BC5D-BCC15FE54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8998" y="1618482"/>
            <a:ext cx="1616067" cy="1908149"/>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46165574-7B2B-E444-9F56-475FD03332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6457" y="1746056"/>
            <a:ext cx="3192559" cy="1583905"/>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68CF70AC-4FC1-444E-B05E-F05AEF48BB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8998" y="3893109"/>
            <a:ext cx="1530382" cy="1874618"/>
          </a:xfrm>
          <a:prstGeom prst="rect">
            <a:avLst/>
          </a:prstGeom>
        </p:spPr>
      </p:pic>
      <p:pic>
        <p:nvPicPr>
          <p:cNvPr id="28" name="Picture 27">
            <a:extLst>
              <a:ext uri="{FF2B5EF4-FFF2-40B4-BE49-F238E27FC236}">
                <a16:creationId xmlns:a16="http://schemas.microsoft.com/office/drawing/2014/main" id="{7DCE3CE6-F683-C44D-8EA7-F708A1023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6456" y="3972616"/>
            <a:ext cx="3192559" cy="1633805"/>
          </a:xfrm>
          <a:prstGeom prst="rect">
            <a:avLst/>
          </a:prstGeom>
        </p:spPr>
      </p:pic>
      <p:pic>
        <p:nvPicPr>
          <p:cNvPr id="3" name="Picture 2"/>
          <p:cNvPicPr>
            <a:picLocks noChangeAspect="1"/>
          </p:cNvPicPr>
          <p:nvPr/>
        </p:nvPicPr>
        <p:blipFill>
          <a:blip r:embed="rId9"/>
          <a:stretch>
            <a:fillRect/>
          </a:stretch>
        </p:blipFill>
        <p:spPr>
          <a:xfrm>
            <a:off x="338443" y="3817316"/>
            <a:ext cx="1661738" cy="1789105"/>
          </a:xfrm>
          <a:prstGeom prst="rect">
            <a:avLst/>
          </a:prstGeom>
        </p:spPr>
      </p:pic>
    </p:spTree>
    <p:extLst>
      <p:ext uri="{BB962C8B-B14F-4D97-AF65-F5344CB8AC3E}">
        <p14:creationId xmlns:p14="http://schemas.microsoft.com/office/powerpoint/2010/main" val="2911734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6912292" cy="766623"/>
          </a:xfrm>
        </p:spPr>
        <p:txBody>
          <a:bodyPr>
            <a:noAutofit/>
          </a:bodyPr>
          <a:lstStyle/>
          <a:p>
            <a:r>
              <a:rPr lang="en-US" sz="3600"/>
              <a:t>Sentiment Analysis (TextBlob)</a:t>
            </a:r>
            <a:endParaRPr lang="en-US" sz="3600" dirty="0"/>
          </a:p>
        </p:txBody>
      </p:sp>
      <p:sp>
        <p:nvSpPr>
          <p:cNvPr id="3" name="TextBox 2">
            <a:extLst>
              <a:ext uri="{FF2B5EF4-FFF2-40B4-BE49-F238E27FC236}">
                <a16:creationId xmlns:a16="http://schemas.microsoft.com/office/drawing/2014/main" id="{8D5E69EB-464B-1245-90E0-04A7198344FB}"/>
              </a:ext>
            </a:extLst>
          </p:cNvPr>
          <p:cNvSpPr txBox="1"/>
          <p:nvPr/>
        </p:nvSpPr>
        <p:spPr>
          <a:xfrm>
            <a:off x="583904" y="1341120"/>
            <a:ext cx="39068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Inaccurate sentiment discovered when cross checked assigned sentiment against ratings (e.g. 17 reviews positive sentiment, rating 1)</a:t>
            </a:r>
          </a:p>
        </p:txBody>
      </p:sp>
      <p:pic>
        <p:nvPicPr>
          <p:cNvPr id="4" name="Picture 3">
            <a:extLst>
              <a:ext uri="{FF2B5EF4-FFF2-40B4-BE49-F238E27FC236}">
                <a16:creationId xmlns:a16="http://schemas.microsoft.com/office/drawing/2014/main" id="{E9F66EFB-1937-FF42-A7A0-5D8C4F7F708A}"/>
              </a:ext>
            </a:extLst>
          </p:cNvPr>
          <p:cNvPicPr>
            <a:picLocks noChangeAspect="1"/>
          </p:cNvPicPr>
          <p:nvPr/>
        </p:nvPicPr>
        <p:blipFill>
          <a:blip r:embed="rId2"/>
          <a:stretch>
            <a:fillRect/>
          </a:stretch>
        </p:blipFill>
        <p:spPr>
          <a:xfrm>
            <a:off x="1195388" y="2750821"/>
            <a:ext cx="1974532" cy="2531111"/>
          </a:xfrm>
          <a:prstGeom prst="rect">
            <a:avLst/>
          </a:prstGeom>
        </p:spPr>
      </p:pic>
      <p:pic>
        <p:nvPicPr>
          <p:cNvPr id="5" name="Picture 4">
            <a:extLst>
              <a:ext uri="{FF2B5EF4-FFF2-40B4-BE49-F238E27FC236}">
                <a16:creationId xmlns:a16="http://schemas.microsoft.com/office/drawing/2014/main" id="{1A03B2FC-0BFA-1D42-AFAE-456EB8A352A1}"/>
              </a:ext>
            </a:extLst>
          </p:cNvPr>
          <p:cNvPicPr>
            <a:picLocks noChangeAspect="1"/>
          </p:cNvPicPr>
          <p:nvPr/>
        </p:nvPicPr>
        <p:blipFill>
          <a:blip r:embed="rId3"/>
          <a:stretch>
            <a:fillRect/>
          </a:stretch>
        </p:blipFill>
        <p:spPr>
          <a:xfrm>
            <a:off x="4895374" y="1710451"/>
            <a:ext cx="6343650" cy="1343246"/>
          </a:xfrm>
          <a:prstGeom prst="rect">
            <a:avLst/>
          </a:prstGeom>
        </p:spPr>
      </p:pic>
      <p:sp>
        <p:nvSpPr>
          <p:cNvPr id="11" name="TextBox 10">
            <a:extLst>
              <a:ext uri="{FF2B5EF4-FFF2-40B4-BE49-F238E27FC236}">
                <a16:creationId xmlns:a16="http://schemas.microsoft.com/office/drawing/2014/main" id="{A0CADD91-E1F0-4647-A454-9EFF36802D1B}"/>
              </a:ext>
            </a:extLst>
          </p:cNvPr>
          <p:cNvSpPr txBox="1"/>
          <p:nvPr/>
        </p:nvSpPr>
        <p:spPr>
          <a:xfrm>
            <a:off x="4739344" y="1341119"/>
            <a:ext cx="4587536" cy="369332"/>
          </a:xfrm>
          <a:prstGeom prst="rect">
            <a:avLst/>
          </a:prstGeom>
          <a:noFill/>
        </p:spPr>
        <p:txBody>
          <a:bodyPr wrap="square" rtlCol="0">
            <a:spAutoFit/>
          </a:bodyPr>
          <a:lstStyle/>
          <a:p>
            <a:pPr marL="285750" indent="-285750">
              <a:buFont typeface="Arial" panose="020B0604020202020204" pitchFamily="34" charset="0"/>
              <a:buChar char="•"/>
            </a:pPr>
            <a:r>
              <a:rPr lang="en-US" dirty="0"/>
              <a:t>Adjusting ranges in code did not resolve</a:t>
            </a:r>
          </a:p>
        </p:txBody>
      </p:sp>
      <p:sp>
        <p:nvSpPr>
          <p:cNvPr id="6" name="Rectangle 5">
            <a:extLst>
              <a:ext uri="{FF2B5EF4-FFF2-40B4-BE49-F238E27FC236}">
                <a16:creationId xmlns:a16="http://schemas.microsoft.com/office/drawing/2014/main" id="{DCEAF0AF-CC22-0446-A1C9-CD02E1F15CBA}"/>
              </a:ext>
            </a:extLst>
          </p:cNvPr>
          <p:cNvSpPr/>
          <p:nvPr/>
        </p:nvSpPr>
        <p:spPr>
          <a:xfrm>
            <a:off x="4900612" y="3677029"/>
            <a:ext cx="6096000" cy="830997"/>
          </a:xfrm>
          <a:prstGeom prst="rect">
            <a:avLst/>
          </a:prstGeom>
          <a:ln>
            <a:solidFill>
              <a:schemeClr val="tx1"/>
            </a:solidFill>
          </a:ln>
        </p:spPr>
        <p:txBody>
          <a:bodyPr>
            <a:spAutoFit/>
          </a:bodyPr>
          <a:lstStyle/>
          <a:p>
            <a:r>
              <a:rPr lang="en-US" sz="1600" dirty="0">
                <a:latin typeface="-apple-system"/>
              </a:rPr>
              <a:t>Same as every other tech company now. They will only pay the top people what they want then the rest are left to pick up the pieces. Tesla name carries weight and they know it.</a:t>
            </a:r>
            <a:endParaRPr lang="en-US" sz="1600" dirty="0"/>
          </a:p>
        </p:txBody>
      </p:sp>
      <p:sp>
        <p:nvSpPr>
          <p:cNvPr id="8" name="TextBox 7">
            <a:extLst>
              <a:ext uri="{FF2B5EF4-FFF2-40B4-BE49-F238E27FC236}">
                <a16:creationId xmlns:a16="http://schemas.microsoft.com/office/drawing/2014/main" id="{857B1AED-AC81-4140-94C1-92272285A92E}"/>
              </a:ext>
            </a:extLst>
          </p:cNvPr>
          <p:cNvSpPr txBox="1"/>
          <p:nvPr/>
        </p:nvSpPr>
        <p:spPr>
          <a:xfrm>
            <a:off x="4815840" y="3307697"/>
            <a:ext cx="3661323" cy="369332"/>
          </a:xfrm>
          <a:prstGeom prst="rect">
            <a:avLst/>
          </a:prstGeom>
          <a:noFill/>
        </p:spPr>
        <p:txBody>
          <a:bodyPr wrap="none" rtlCol="0">
            <a:spAutoFit/>
          </a:bodyPr>
          <a:lstStyle/>
          <a:p>
            <a:r>
              <a:rPr lang="en-US" b="1" dirty="0"/>
              <a:t>Positive Sentiment/Rating 1 Review:</a:t>
            </a:r>
          </a:p>
        </p:txBody>
      </p:sp>
      <p:sp>
        <p:nvSpPr>
          <p:cNvPr id="15" name="TextBox 14">
            <a:extLst>
              <a:ext uri="{FF2B5EF4-FFF2-40B4-BE49-F238E27FC236}">
                <a16:creationId xmlns:a16="http://schemas.microsoft.com/office/drawing/2014/main" id="{5C8EBC65-20EF-604E-946E-567F1322D340}"/>
              </a:ext>
            </a:extLst>
          </p:cNvPr>
          <p:cNvSpPr txBox="1"/>
          <p:nvPr/>
        </p:nvSpPr>
        <p:spPr>
          <a:xfrm>
            <a:off x="4844733" y="4746846"/>
            <a:ext cx="1648208" cy="369332"/>
          </a:xfrm>
          <a:prstGeom prst="rect">
            <a:avLst/>
          </a:prstGeom>
          <a:noFill/>
        </p:spPr>
        <p:txBody>
          <a:bodyPr wrap="none" rtlCol="0">
            <a:spAutoFit/>
          </a:bodyPr>
          <a:lstStyle/>
          <a:p>
            <a:r>
              <a:rPr lang="en-US" b="1" dirty="0" err="1"/>
              <a:t>TextBlob</a:t>
            </a:r>
            <a:r>
              <a:rPr lang="en-US" b="1" dirty="0"/>
              <a:t> Score:</a:t>
            </a:r>
          </a:p>
        </p:txBody>
      </p:sp>
      <p:sp>
        <p:nvSpPr>
          <p:cNvPr id="9" name="Rectangle 8">
            <a:extLst>
              <a:ext uri="{FF2B5EF4-FFF2-40B4-BE49-F238E27FC236}">
                <a16:creationId xmlns:a16="http://schemas.microsoft.com/office/drawing/2014/main" id="{C7B625BE-825A-444F-ABD2-9F1BC4122D83}"/>
              </a:ext>
            </a:extLst>
          </p:cNvPr>
          <p:cNvSpPr/>
          <p:nvPr/>
        </p:nvSpPr>
        <p:spPr>
          <a:xfrm>
            <a:off x="4900612" y="5070011"/>
            <a:ext cx="6096000" cy="1200329"/>
          </a:xfrm>
          <a:prstGeom prst="rect">
            <a:avLst/>
          </a:prstGeom>
          <a:ln>
            <a:solidFill>
              <a:schemeClr val="tx1"/>
            </a:solidFill>
          </a:ln>
        </p:spPr>
        <p:txBody>
          <a:bodyPr>
            <a:spAutoFit/>
          </a:bodyPr>
          <a:lstStyle/>
          <a:p>
            <a:r>
              <a:rPr lang="en-US" dirty="0"/>
              <a:t>Sentiment(</a:t>
            </a:r>
            <a:r>
              <a:rPr lang="en-US" dirty="0">
                <a:solidFill>
                  <a:srgbClr val="E36209"/>
                </a:solidFill>
              </a:rPr>
              <a:t>polarity</a:t>
            </a:r>
            <a:r>
              <a:rPr lang="en-US" dirty="0">
                <a:solidFill>
                  <a:srgbClr val="D73A49"/>
                </a:solidFill>
              </a:rPr>
              <a:t>=</a:t>
            </a:r>
            <a:r>
              <a:rPr lang="en-US" dirty="0">
                <a:solidFill>
                  <a:srgbClr val="005CC5"/>
                </a:solidFill>
              </a:rPr>
              <a:t>0.075</a:t>
            </a:r>
            <a:r>
              <a:rPr lang="en-US" dirty="0"/>
              <a:t>, </a:t>
            </a:r>
            <a:r>
              <a:rPr lang="en-US" dirty="0">
                <a:solidFill>
                  <a:srgbClr val="E36209"/>
                </a:solidFill>
              </a:rPr>
              <a:t>subjectivity</a:t>
            </a:r>
            <a:r>
              <a:rPr lang="en-US" dirty="0">
                <a:solidFill>
                  <a:srgbClr val="D73A49"/>
                </a:solidFill>
              </a:rPr>
              <a:t>=</a:t>
            </a:r>
            <a:r>
              <a:rPr lang="en-US" dirty="0">
                <a:solidFill>
                  <a:srgbClr val="005CC5"/>
                </a:solidFill>
              </a:rPr>
              <a:t>0.4</a:t>
            </a:r>
            <a:r>
              <a:rPr lang="en-US" dirty="0"/>
              <a:t>, </a:t>
            </a:r>
            <a:r>
              <a:rPr lang="en-US" dirty="0">
                <a:solidFill>
                  <a:srgbClr val="E36209"/>
                </a:solidFill>
              </a:rPr>
              <a:t>assessments</a:t>
            </a:r>
            <a:r>
              <a:rPr lang="en-US" dirty="0">
                <a:solidFill>
                  <a:srgbClr val="D73A49"/>
                </a:solidFill>
              </a:rPr>
              <a:t>=</a:t>
            </a:r>
            <a:r>
              <a:rPr lang="en-US" dirty="0"/>
              <a:t>[([</a:t>
            </a:r>
            <a:r>
              <a:rPr lang="en-US" dirty="0">
                <a:solidFill>
                  <a:srgbClr val="032F62"/>
                </a:solidFill>
              </a:rPr>
              <a:t>'same'</a:t>
            </a:r>
            <a:r>
              <a:rPr lang="en-US" dirty="0"/>
              <a:t>], </a:t>
            </a:r>
            <a:r>
              <a:rPr lang="en-US" dirty="0">
                <a:solidFill>
                  <a:srgbClr val="005CC5"/>
                </a:solidFill>
              </a:rPr>
              <a:t>0.0</a:t>
            </a:r>
            <a:r>
              <a:rPr lang="en-US" dirty="0"/>
              <a:t>, </a:t>
            </a:r>
            <a:r>
              <a:rPr lang="en-US" dirty="0">
                <a:solidFill>
                  <a:srgbClr val="005CC5"/>
                </a:solidFill>
              </a:rPr>
              <a:t>0.125</a:t>
            </a:r>
            <a:r>
              <a:rPr lang="en-US" dirty="0"/>
              <a:t>, </a:t>
            </a:r>
            <a:r>
              <a:rPr lang="en-US" dirty="0">
                <a:solidFill>
                  <a:srgbClr val="005CC5"/>
                </a:solidFill>
              </a:rPr>
              <a:t>None</a:t>
            </a:r>
            <a:r>
              <a:rPr lang="en-US" dirty="0"/>
              <a:t>), ([</a:t>
            </a:r>
            <a:r>
              <a:rPr lang="en-US" dirty="0">
                <a:solidFill>
                  <a:srgbClr val="032F62"/>
                </a:solidFill>
              </a:rPr>
              <a:t>'other'</a:t>
            </a:r>
            <a:r>
              <a:rPr lang="en-US" dirty="0"/>
              <a:t>], </a:t>
            </a:r>
            <a:r>
              <a:rPr lang="en-US" dirty="0">
                <a:solidFill>
                  <a:srgbClr val="D73A49"/>
                </a:solidFill>
              </a:rPr>
              <a:t>-</a:t>
            </a:r>
            <a:r>
              <a:rPr lang="en-US" dirty="0">
                <a:solidFill>
                  <a:srgbClr val="005CC5"/>
                </a:solidFill>
              </a:rPr>
              <a:t>0.125</a:t>
            </a:r>
            <a:r>
              <a:rPr lang="en-US" dirty="0"/>
              <a:t>, </a:t>
            </a:r>
            <a:r>
              <a:rPr lang="en-US" dirty="0">
                <a:solidFill>
                  <a:srgbClr val="005CC5"/>
                </a:solidFill>
              </a:rPr>
              <a:t>0.375</a:t>
            </a:r>
            <a:r>
              <a:rPr lang="en-US" dirty="0"/>
              <a:t>, </a:t>
            </a:r>
            <a:r>
              <a:rPr lang="en-US" dirty="0">
                <a:solidFill>
                  <a:srgbClr val="005CC5"/>
                </a:solidFill>
              </a:rPr>
              <a:t>None</a:t>
            </a:r>
            <a:r>
              <a:rPr lang="en-US" dirty="0"/>
              <a:t>), ([</a:t>
            </a:r>
            <a:r>
              <a:rPr lang="en-US" dirty="0">
                <a:solidFill>
                  <a:srgbClr val="032F62"/>
                </a:solidFill>
              </a:rPr>
              <a:t>'only'</a:t>
            </a:r>
            <a:r>
              <a:rPr lang="en-US" dirty="0"/>
              <a:t>], </a:t>
            </a:r>
            <a:r>
              <a:rPr lang="en-US" dirty="0">
                <a:solidFill>
                  <a:srgbClr val="005CC5"/>
                </a:solidFill>
              </a:rPr>
              <a:t>0.0</a:t>
            </a:r>
            <a:r>
              <a:rPr lang="en-US" dirty="0"/>
              <a:t>, </a:t>
            </a:r>
            <a:r>
              <a:rPr lang="en-US" dirty="0">
                <a:solidFill>
                  <a:srgbClr val="005CC5"/>
                </a:solidFill>
              </a:rPr>
              <a:t>1.0</a:t>
            </a:r>
            <a:r>
              <a:rPr lang="en-US" dirty="0"/>
              <a:t>, </a:t>
            </a:r>
            <a:r>
              <a:rPr lang="en-US" dirty="0">
                <a:solidFill>
                  <a:srgbClr val="005CC5"/>
                </a:solidFill>
              </a:rPr>
              <a:t>None</a:t>
            </a:r>
            <a:r>
              <a:rPr lang="en-US" dirty="0"/>
              <a:t>), ([</a:t>
            </a:r>
            <a:r>
              <a:rPr lang="en-US" dirty="0">
                <a:solidFill>
                  <a:srgbClr val="032F62"/>
                </a:solidFill>
              </a:rPr>
              <a:t>'top'</a:t>
            </a:r>
            <a:r>
              <a:rPr lang="en-US" dirty="0"/>
              <a:t>], </a:t>
            </a:r>
            <a:r>
              <a:rPr lang="en-US" dirty="0">
                <a:solidFill>
                  <a:srgbClr val="005CC5"/>
                </a:solidFill>
              </a:rPr>
              <a:t>0.5</a:t>
            </a:r>
            <a:r>
              <a:rPr lang="en-US" dirty="0"/>
              <a:t>, </a:t>
            </a:r>
            <a:r>
              <a:rPr lang="en-US" dirty="0">
                <a:solidFill>
                  <a:srgbClr val="005CC5"/>
                </a:solidFill>
              </a:rPr>
              <a:t>0.5</a:t>
            </a:r>
            <a:r>
              <a:rPr lang="en-US" dirty="0"/>
              <a:t>, </a:t>
            </a:r>
            <a:r>
              <a:rPr lang="en-US" dirty="0">
                <a:solidFill>
                  <a:srgbClr val="005CC5"/>
                </a:solidFill>
              </a:rPr>
              <a:t>None</a:t>
            </a:r>
            <a:r>
              <a:rPr lang="en-US" dirty="0"/>
              <a:t>), ([</a:t>
            </a:r>
            <a:r>
              <a:rPr lang="en-US" dirty="0">
                <a:solidFill>
                  <a:srgbClr val="032F62"/>
                </a:solidFill>
              </a:rPr>
              <a:t>'left'</a:t>
            </a:r>
            <a:r>
              <a:rPr lang="en-US" dirty="0"/>
              <a:t>], </a:t>
            </a:r>
            <a:r>
              <a:rPr lang="en-US" dirty="0">
                <a:solidFill>
                  <a:srgbClr val="005CC5"/>
                </a:solidFill>
              </a:rPr>
              <a:t>0.0</a:t>
            </a:r>
            <a:r>
              <a:rPr lang="en-US" dirty="0"/>
              <a:t>, </a:t>
            </a:r>
            <a:r>
              <a:rPr lang="en-US" dirty="0">
                <a:solidFill>
                  <a:srgbClr val="005CC5"/>
                </a:solidFill>
              </a:rPr>
              <a:t>0.0</a:t>
            </a:r>
            <a:r>
              <a:rPr lang="en-US" dirty="0"/>
              <a:t>, </a:t>
            </a:r>
            <a:r>
              <a:rPr lang="en-US" dirty="0">
                <a:solidFill>
                  <a:srgbClr val="005CC5"/>
                </a:solidFill>
              </a:rPr>
              <a:t>None</a:t>
            </a:r>
            <a:r>
              <a:rPr lang="en-US" dirty="0"/>
              <a:t>)])</a:t>
            </a:r>
          </a:p>
        </p:txBody>
      </p:sp>
    </p:spTree>
    <p:extLst>
      <p:ext uri="{BB962C8B-B14F-4D97-AF65-F5344CB8AC3E}">
        <p14:creationId xmlns:p14="http://schemas.microsoft.com/office/powerpoint/2010/main" val="12588710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710" y="675641"/>
            <a:ext cx="5214303" cy="671194"/>
          </a:xfrm>
        </p:spPr>
        <p:txBody>
          <a:bodyPr>
            <a:noAutofit/>
          </a:bodyPr>
          <a:lstStyle/>
          <a:p>
            <a:r>
              <a:rPr lang="en-US" sz="3200" dirty="0"/>
              <a:t>Average Ratings by State</a:t>
            </a:r>
          </a:p>
        </p:txBody>
      </p:sp>
      <p:pic>
        <p:nvPicPr>
          <p:cNvPr id="4" name="Picture 3">
            <a:extLst>
              <a:ext uri="{FF2B5EF4-FFF2-40B4-BE49-F238E27FC236}">
                <a16:creationId xmlns:a16="http://schemas.microsoft.com/office/drawing/2014/main" id="{07C2BCD7-E48F-4445-B029-6B6E45127EB4}"/>
              </a:ext>
            </a:extLst>
          </p:cNvPr>
          <p:cNvPicPr>
            <a:picLocks noChangeAspect="1"/>
          </p:cNvPicPr>
          <p:nvPr/>
        </p:nvPicPr>
        <p:blipFill>
          <a:blip r:embed="rId2"/>
          <a:stretch>
            <a:fillRect/>
          </a:stretch>
        </p:blipFill>
        <p:spPr>
          <a:xfrm>
            <a:off x="1042987" y="2263140"/>
            <a:ext cx="4811705" cy="2616200"/>
          </a:xfrm>
          <a:prstGeom prst="rect">
            <a:avLst/>
          </a:prstGeom>
        </p:spPr>
      </p:pic>
      <p:pic>
        <p:nvPicPr>
          <p:cNvPr id="5" name="Picture 4">
            <a:extLst>
              <a:ext uri="{FF2B5EF4-FFF2-40B4-BE49-F238E27FC236}">
                <a16:creationId xmlns:a16="http://schemas.microsoft.com/office/drawing/2014/main" id="{738D1845-7BD0-D24D-8A7F-5BF6EC2DEAB8}"/>
              </a:ext>
            </a:extLst>
          </p:cNvPr>
          <p:cNvPicPr>
            <a:picLocks noChangeAspect="1"/>
          </p:cNvPicPr>
          <p:nvPr/>
        </p:nvPicPr>
        <p:blipFill>
          <a:blip r:embed="rId3"/>
          <a:stretch>
            <a:fillRect/>
          </a:stretch>
        </p:blipFill>
        <p:spPr>
          <a:xfrm>
            <a:off x="6269990" y="686435"/>
            <a:ext cx="5321300" cy="660400"/>
          </a:xfrm>
          <a:prstGeom prst="rect">
            <a:avLst/>
          </a:prstGeom>
        </p:spPr>
      </p:pic>
      <p:pic>
        <p:nvPicPr>
          <p:cNvPr id="6" name="Picture 5">
            <a:extLst>
              <a:ext uri="{FF2B5EF4-FFF2-40B4-BE49-F238E27FC236}">
                <a16:creationId xmlns:a16="http://schemas.microsoft.com/office/drawing/2014/main" id="{97F9584F-0557-C142-A227-4EBE5B8350D6}"/>
              </a:ext>
            </a:extLst>
          </p:cNvPr>
          <p:cNvPicPr>
            <a:picLocks noChangeAspect="1"/>
          </p:cNvPicPr>
          <p:nvPr/>
        </p:nvPicPr>
        <p:blipFill>
          <a:blip r:embed="rId4"/>
          <a:stretch>
            <a:fillRect/>
          </a:stretch>
        </p:blipFill>
        <p:spPr>
          <a:xfrm>
            <a:off x="6638290" y="2263140"/>
            <a:ext cx="4584700" cy="2616200"/>
          </a:xfrm>
          <a:prstGeom prst="rect">
            <a:avLst/>
          </a:prstGeom>
        </p:spPr>
      </p:pic>
      <p:pic>
        <p:nvPicPr>
          <p:cNvPr id="8" name="Picture 7" descr="A close up of a map&#10;&#10;Description automatically generated">
            <a:extLst>
              <a:ext uri="{FF2B5EF4-FFF2-40B4-BE49-F238E27FC236}">
                <a16:creationId xmlns:a16="http://schemas.microsoft.com/office/drawing/2014/main" id="{9F586983-5889-8E47-BB6B-3A374138CAD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00390" y="5014602"/>
            <a:ext cx="1309370" cy="1298937"/>
          </a:xfrm>
          <a:prstGeom prst="rect">
            <a:avLst/>
          </a:prstGeom>
        </p:spPr>
      </p:pic>
      <p:sp>
        <p:nvSpPr>
          <p:cNvPr id="9" name="TextBox 8">
            <a:extLst>
              <a:ext uri="{FF2B5EF4-FFF2-40B4-BE49-F238E27FC236}">
                <a16:creationId xmlns:a16="http://schemas.microsoft.com/office/drawing/2014/main" id="{A54AC5FD-7BA6-1242-B624-E4A43971EDDD}"/>
              </a:ext>
            </a:extLst>
          </p:cNvPr>
          <p:cNvSpPr txBox="1"/>
          <p:nvPr/>
        </p:nvSpPr>
        <p:spPr>
          <a:xfrm>
            <a:off x="8529955" y="1893808"/>
            <a:ext cx="650240" cy="369332"/>
          </a:xfrm>
          <a:prstGeom prst="rect">
            <a:avLst/>
          </a:prstGeom>
          <a:noFill/>
        </p:spPr>
        <p:txBody>
          <a:bodyPr wrap="square" rtlCol="0">
            <a:spAutoFit/>
          </a:bodyPr>
          <a:lstStyle/>
          <a:p>
            <a:r>
              <a:rPr lang="en-US" dirty="0"/>
              <a:t>Tesla</a:t>
            </a:r>
          </a:p>
        </p:txBody>
      </p:sp>
      <p:sp>
        <p:nvSpPr>
          <p:cNvPr id="10" name="TextBox 9">
            <a:extLst>
              <a:ext uri="{FF2B5EF4-FFF2-40B4-BE49-F238E27FC236}">
                <a16:creationId xmlns:a16="http://schemas.microsoft.com/office/drawing/2014/main" id="{339C65F4-23E9-6749-A634-5B4ED48BA6AF}"/>
              </a:ext>
            </a:extLst>
          </p:cNvPr>
          <p:cNvSpPr txBox="1"/>
          <p:nvPr/>
        </p:nvSpPr>
        <p:spPr>
          <a:xfrm>
            <a:off x="2742246" y="1893808"/>
            <a:ext cx="937420" cy="369332"/>
          </a:xfrm>
          <a:prstGeom prst="rect">
            <a:avLst/>
          </a:prstGeom>
          <a:noFill/>
        </p:spPr>
        <p:txBody>
          <a:bodyPr wrap="square" rtlCol="0">
            <a:spAutoFit/>
          </a:bodyPr>
          <a:lstStyle/>
          <a:p>
            <a:r>
              <a:rPr lang="en-US" dirty="0"/>
              <a:t>Google</a:t>
            </a:r>
          </a:p>
        </p:txBody>
      </p:sp>
      <p:pic>
        <p:nvPicPr>
          <p:cNvPr id="11" name="Picture 10">
            <a:extLst>
              <a:ext uri="{FF2B5EF4-FFF2-40B4-BE49-F238E27FC236}">
                <a16:creationId xmlns:a16="http://schemas.microsoft.com/office/drawing/2014/main" id="{F9826945-A16A-5D4B-A9F1-AE23B96241E9}"/>
              </a:ext>
            </a:extLst>
          </p:cNvPr>
          <p:cNvPicPr>
            <a:picLocks noChangeAspect="1"/>
          </p:cNvPicPr>
          <p:nvPr/>
        </p:nvPicPr>
        <p:blipFill>
          <a:blip r:embed="rId6"/>
          <a:stretch>
            <a:fillRect/>
          </a:stretch>
        </p:blipFill>
        <p:spPr>
          <a:xfrm>
            <a:off x="2553176" y="5014602"/>
            <a:ext cx="1309370" cy="1329829"/>
          </a:xfrm>
          <a:prstGeom prst="rect">
            <a:avLst/>
          </a:prstGeom>
        </p:spPr>
      </p:pic>
    </p:spTree>
    <p:extLst>
      <p:ext uri="{BB962C8B-B14F-4D97-AF65-F5344CB8AC3E}">
        <p14:creationId xmlns:p14="http://schemas.microsoft.com/office/powerpoint/2010/main" val="4210633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8798482" cy="671194"/>
          </a:xfrm>
        </p:spPr>
        <p:txBody>
          <a:bodyPr>
            <a:noAutofit/>
          </a:bodyPr>
          <a:lstStyle/>
          <a:p>
            <a:r>
              <a:rPr lang="en-US" sz="3200" dirty="0"/>
              <a:t>Time Series – Month/Year Review Submitted</a:t>
            </a:r>
          </a:p>
        </p:txBody>
      </p:sp>
      <p:sp>
        <p:nvSpPr>
          <p:cNvPr id="4" name="TextBox 3">
            <a:extLst>
              <a:ext uri="{FF2B5EF4-FFF2-40B4-BE49-F238E27FC236}">
                <a16:creationId xmlns:a16="http://schemas.microsoft.com/office/drawing/2014/main" id="{30E967D4-CF81-5841-86D3-C0BF5E1644EB}"/>
              </a:ext>
            </a:extLst>
          </p:cNvPr>
          <p:cNvSpPr txBox="1"/>
          <p:nvPr/>
        </p:nvSpPr>
        <p:spPr>
          <a:xfrm>
            <a:off x="1784418" y="1270342"/>
            <a:ext cx="1080701" cy="369332"/>
          </a:xfrm>
          <a:prstGeom prst="rect">
            <a:avLst/>
          </a:prstGeom>
          <a:noFill/>
        </p:spPr>
        <p:txBody>
          <a:bodyPr wrap="square" rtlCol="0">
            <a:spAutoFit/>
          </a:bodyPr>
          <a:lstStyle/>
          <a:p>
            <a:r>
              <a:rPr lang="en-US" dirty="0" smtClean="0"/>
              <a:t>Google</a:t>
            </a:r>
            <a:endParaRPr lang="en-US" dirty="0"/>
          </a:p>
        </p:txBody>
      </p:sp>
      <p:sp>
        <p:nvSpPr>
          <p:cNvPr id="9" name="TextBox 8">
            <a:extLst>
              <a:ext uri="{FF2B5EF4-FFF2-40B4-BE49-F238E27FC236}">
                <a16:creationId xmlns:a16="http://schemas.microsoft.com/office/drawing/2014/main" id="{F9CFF56D-BFE3-4345-9DD5-80524E24E28B}"/>
              </a:ext>
            </a:extLst>
          </p:cNvPr>
          <p:cNvSpPr txBox="1"/>
          <p:nvPr/>
        </p:nvSpPr>
        <p:spPr>
          <a:xfrm>
            <a:off x="9638270" y="1270342"/>
            <a:ext cx="653058" cy="369332"/>
          </a:xfrm>
          <a:prstGeom prst="rect">
            <a:avLst/>
          </a:prstGeom>
          <a:noFill/>
        </p:spPr>
        <p:txBody>
          <a:bodyPr wrap="square" rtlCol="0">
            <a:spAutoFit/>
          </a:bodyPr>
          <a:lstStyle/>
          <a:p>
            <a:r>
              <a:rPr lang="en-US" dirty="0"/>
              <a:t>Tesla</a:t>
            </a:r>
          </a:p>
        </p:txBody>
      </p:sp>
      <p:pic>
        <p:nvPicPr>
          <p:cNvPr id="7" name="Picture 6">
            <a:extLst>
              <a:ext uri="{FF2B5EF4-FFF2-40B4-BE49-F238E27FC236}">
                <a16:creationId xmlns:a16="http://schemas.microsoft.com/office/drawing/2014/main" id="{4DFA168F-1771-264E-A7BF-D5EAFA6F4814}"/>
              </a:ext>
            </a:extLst>
          </p:cNvPr>
          <p:cNvPicPr>
            <a:picLocks noChangeAspect="1"/>
          </p:cNvPicPr>
          <p:nvPr/>
        </p:nvPicPr>
        <p:blipFill>
          <a:blip r:embed="rId2"/>
          <a:stretch>
            <a:fillRect/>
          </a:stretch>
        </p:blipFill>
        <p:spPr>
          <a:xfrm>
            <a:off x="4193080" y="2193516"/>
            <a:ext cx="3868405" cy="2470967"/>
          </a:xfrm>
          <a:prstGeom prst="rect">
            <a:avLst/>
          </a:prstGeom>
        </p:spPr>
      </p:pic>
      <p:pic>
        <p:nvPicPr>
          <p:cNvPr id="3" name="Picture 2">
            <a:extLst>
              <a:ext uri="{FF2B5EF4-FFF2-40B4-BE49-F238E27FC236}">
                <a16:creationId xmlns:a16="http://schemas.microsoft.com/office/drawing/2014/main" id="{57D76713-250E-D147-9A09-B9B7A53DE087}"/>
              </a:ext>
            </a:extLst>
          </p:cNvPr>
          <p:cNvPicPr>
            <a:picLocks noChangeAspect="1"/>
          </p:cNvPicPr>
          <p:nvPr/>
        </p:nvPicPr>
        <p:blipFill>
          <a:blip r:embed="rId3"/>
          <a:stretch>
            <a:fillRect/>
          </a:stretch>
        </p:blipFill>
        <p:spPr>
          <a:xfrm>
            <a:off x="481443" y="1615203"/>
            <a:ext cx="3497434" cy="1838548"/>
          </a:xfrm>
          <a:prstGeom prst="rect">
            <a:avLst/>
          </a:prstGeom>
        </p:spPr>
      </p:pic>
      <p:pic>
        <p:nvPicPr>
          <p:cNvPr id="8" name="Picture 7">
            <a:extLst>
              <a:ext uri="{FF2B5EF4-FFF2-40B4-BE49-F238E27FC236}">
                <a16:creationId xmlns:a16="http://schemas.microsoft.com/office/drawing/2014/main" id="{8E9B804C-C776-3F49-87C7-10D24999C7B6}"/>
              </a:ext>
            </a:extLst>
          </p:cNvPr>
          <p:cNvPicPr>
            <a:picLocks noChangeAspect="1"/>
          </p:cNvPicPr>
          <p:nvPr/>
        </p:nvPicPr>
        <p:blipFill>
          <a:blip r:embed="rId4"/>
          <a:stretch>
            <a:fillRect/>
          </a:stretch>
        </p:blipFill>
        <p:spPr>
          <a:xfrm>
            <a:off x="481442" y="4032634"/>
            <a:ext cx="3450883" cy="1789563"/>
          </a:xfrm>
          <a:prstGeom prst="rect">
            <a:avLst/>
          </a:prstGeom>
        </p:spPr>
      </p:pic>
      <p:sp>
        <p:nvSpPr>
          <p:cNvPr id="10" name="TextBox 9">
            <a:extLst>
              <a:ext uri="{FF2B5EF4-FFF2-40B4-BE49-F238E27FC236}">
                <a16:creationId xmlns:a16="http://schemas.microsoft.com/office/drawing/2014/main" id="{DFCF8EC1-89FC-9B41-8746-37F93AC34CA3}"/>
              </a:ext>
            </a:extLst>
          </p:cNvPr>
          <p:cNvSpPr txBox="1"/>
          <p:nvPr/>
        </p:nvSpPr>
        <p:spPr>
          <a:xfrm>
            <a:off x="1175136" y="3724857"/>
            <a:ext cx="2803741" cy="307777"/>
          </a:xfrm>
          <a:prstGeom prst="rect">
            <a:avLst/>
          </a:prstGeom>
          <a:noFill/>
        </p:spPr>
        <p:txBody>
          <a:bodyPr wrap="square" rtlCol="0">
            <a:spAutoFit/>
          </a:bodyPr>
          <a:lstStyle/>
          <a:p>
            <a:r>
              <a:rPr lang="en-US" sz="1400" dirty="0"/>
              <a:t>Smoothed – rolling average</a:t>
            </a:r>
          </a:p>
        </p:txBody>
      </p:sp>
      <p:pic>
        <p:nvPicPr>
          <p:cNvPr id="11" name="Picture 10">
            <a:extLst>
              <a:ext uri="{FF2B5EF4-FFF2-40B4-BE49-F238E27FC236}">
                <a16:creationId xmlns:a16="http://schemas.microsoft.com/office/drawing/2014/main" id="{F124760E-E1EA-6D41-97EA-D6FA08DF983A}"/>
              </a:ext>
            </a:extLst>
          </p:cNvPr>
          <p:cNvPicPr>
            <a:picLocks noChangeAspect="1"/>
          </p:cNvPicPr>
          <p:nvPr/>
        </p:nvPicPr>
        <p:blipFill>
          <a:blip r:embed="rId5"/>
          <a:stretch>
            <a:fillRect/>
          </a:stretch>
        </p:blipFill>
        <p:spPr>
          <a:xfrm>
            <a:off x="8259677" y="1639674"/>
            <a:ext cx="3450883" cy="1814077"/>
          </a:xfrm>
          <a:prstGeom prst="rect">
            <a:avLst/>
          </a:prstGeom>
        </p:spPr>
      </p:pic>
      <p:pic>
        <p:nvPicPr>
          <p:cNvPr id="12" name="Picture 11">
            <a:extLst>
              <a:ext uri="{FF2B5EF4-FFF2-40B4-BE49-F238E27FC236}">
                <a16:creationId xmlns:a16="http://schemas.microsoft.com/office/drawing/2014/main" id="{0BBCA613-279D-384C-A214-ACB74B310375}"/>
              </a:ext>
            </a:extLst>
          </p:cNvPr>
          <p:cNvPicPr>
            <a:picLocks noChangeAspect="1"/>
          </p:cNvPicPr>
          <p:nvPr/>
        </p:nvPicPr>
        <p:blipFill>
          <a:blip r:embed="rId6"/>
          <a:stretch>
            <a:fillRect/>
          </a:stretch>
        </p:blipFill>
        <p:spPr>
          <a:xfrm>
            <a:off x="8269707" y="4008120"/>
            <a:ext cx="3450885" cy="1814078"/>
          </a:xfrm>
          <a:prstGeom prst="rect">
            <a:avLst/>
          </a:prstGeom>
        </p:spPr>
      </p:pic>
      <p:sp>
        <p:nvSpPr>
          <p:cNvPr id="13" name="TextBox 12">
            <a:extLst>
              <a:ext uri="{FF2B5EF4-FFF2-40B4-BE49-F238E27FC236}">
                <a16:creationId xmlns:a16="http://schemas.microsoft.com/office/drawing/2014/main" id="{89177300-C3FF-0A4D-873F-B297EE187B9D}"/>
              </a:ext>
            </a:extLst>
          </p:cNvPr>
          <p:cNvSpPr txBox="1"/>
          <p:nvPr/>
        </p:nvSpPr>
        <p:spPr>
          <a:xfrm>
            <a:off x="8906819" y="3700343"/>
            <a:ext cx="2803741" cy="307777"/>
          </a:xfrm>
          <a:prstGeom prst="rect">
            <a:avLst/>
          </a:prstGeom>
          <a:noFill/>
        </p:spPr>
        <p:txBody>
          <a:bodyPr wrap="square" rtlCol="0">
            <a:spAutoFit/>
          </a:bodyPr>
          <a:lstStyle/>
          <a:p>
            <a:r>
              <a:rPr lang="en-US" sz="1400" dirty="0"/>
              <a:t>Smoothed – rolling average</a:t>
            </a:r>
          </a:p>
        </p:txBody>
      </p:sp>
    </p:spTree>
    <p:extLst>
      <p:ext uri="{BB962C8B-B14F-4D97-AF65-F5344CB8AC3E}">
        <p14:creationId xmlns:p14="http://schemas.microsoft.com/office/powerpoint/2010/main" val="32993405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3314" y="365126"/>
            <a:ext cx="6153195" cy="671194"/>
          </a:xfrm>
        </p:spPr>
        <p:txBody>
          <a:bodyPr>
            <a:normAutofit fontScale="90000"/>
          </a:bodyPr>
          <a:lstStyle/>
          <a:p>
            <a:r>
              <a:rPr lang="en-US" dirty="0"/>
              <a:t>K-Medoids/Clustering</a:t>
            </a:r>
          </a:p>
        </p:txBody>
      </p:sp>
      <p:pic>
        <p:nvPicPr>
          <p:cNvPr id="3" name="Picture 2">
            <a:extLst>
              <a:ext uri="{FF2B5EF4-FFF2-40B4-BE49-F238E27FC236}">
                <a16:creationId xmlns:a16="http://schemas.microsoft.com/office/drawing/2014/main" id="{0E6137D4-00BC-6746-B8A7-60F2B364E5C5}"/>
              </a:ext>
            </a:extLst>
          </p:cNvPr>
          <p:cNvPicPr>
            <a:picLocks noChangeAspect="1"/>
          </p:cNvPicPr>
          <p:nvPr/>
        </p:nvPicPr>
        <p:blipFill>
          <a:blip r:embed="rId2"/>
          <a:stretch>
            <a:fillRect/>
          </a:stretch>
        </p:blipFill>
        <p:spPr>
          <a:xfrm>
            <a:off x="667144" y="3429000"/>
            <a:ext cx="4974578" cy="1259893"/>
          </a:xfrm>
          <a:prstGeom prst="rect">
            <a:avLst/>
          </a:prstGeom>
        </p:spPr>
      </p:pic>
      <p:pic>
        <p:nvPicPr>
          <p:cNvPr id="4" name="Picture 3">
            <a:extLst>
              <a:ext uri="{FF2B5EF4-FFF2-40B4-BE49-F238E27FC236}">
                <a16:creationId xmlns:a16="http://schemas.microsoft.com/office/drawing/2014/main" id="{577A6585-85F5-9444-BE67-8A59D4354477}"/>
              </a:ext>
            </a:extLst>
          </p:cNvPr>
          <p:cNvPicPr>
            <a:picLocks noChangeAspect="1"/>
          </p:cNvPicPr>
          <p:nvPr/>
        </p:nvPicPr>
        <p:blipFill>
          <a:blip r:embed="rId3"/>
          <a:stretch>
            <a:fillRect/>
          </a:stretch>
        </p:blipFill>
        <p:spPr>
          <a:xfrm>
            <a:off x="667144" y="3191809"/>
            <a:ext cx="4974578" cy="156965"/>
          </a:xfrm>
          <a:prstGeom prst="rect">
            <a:avLst/>
          </a:prstGeom>
        </p:spPr>
      </p:pic>
      <p:sp>
        <p:nvSpPr>
          <p:cNvPr id="5" name="TextBox 4">
            <a:extLst>
              <a:ext uri="{FF2B5EF4-FFF2-40B4-BE49-F238E27FC236}">
                <a16:creationId xmlns:a16="http://schemas.microsoft.com/office/drawing/2014/main" id="{8DE6B839-19D0-4C41-85DA-49F79466DF23}"/>
              </a:ext>
            </a:extLst>
          </p:cNvPr>
          <p:cNvSpPr txBox="1"/>
          <p:nvPr/>
        </p:nvSpPr>
        <p:spPr>
          <a:xfrm>
            <a:off x="1859153" y="2754194"/>
            <a:ext cx="2429885" cy="369332"/>
          </a:xfrm>
          <a:prstGeom prst="rect">
            <a:avLst/>
          </a:prstGeom>
          <a:noFill/>
        </p:spPr>
        <p:txBody>
          <a:bodyPr wrap="square" rtlCol="0">
            <a:spAutoFit/>
          </a:bodyPr>
          <a:lstStyle/>
          <a:p>
            <a:r>
              <a:rPr lang="en-US" u="sng" dirty="0" err="1"/>
              <a:t>Pyclustering</a:t>
            </a:r>
            <a:r>
              <a:rPr lang="en-US" u="sng" dirty="0"/>
              <a:t> Silhouette</a:t>
            </a:r>
          </a:p>
        </p:txBody>
      </p:sp>
      <p:sp>
        <p:nvSpPr>
          <p:cNvPr id="6" name="TextBox 5">
            <a:extLst>
              <a:ext uri="{FF2B5EF4-FFF2-40B4-BE49-F238E27FC236}">
                <a16:creationId xmlns:a16="http://schemas.microsoft.com/office/drawing/2014/main" id="{1382D2F5-2741-2E4E-93EB-7B7D9DEDC48A}"/>
              </a:ext>
            </a:extLst>
          </p:cNvPr>
          <p:cNvSpPr txBox="1"/>
          <p:nvPr/>
        </p:nvSpPr>
        <p:spPr>
          <a:xfrm>
            <a:off x="1733003" y="4688893"/>
            <a:ext cx="2682183" cy="369332"/>
          </a:xfrm>
          <a:prstGeom prst="rect">
            <a:avLst/>
          </a:prstGeom>
          <a:noFill/>
        </p:spPr>
        <p:txBody>
          <a:bodyPr wrap="square" rtlCol="0">
            <a:spAutoFit/>
          </a:bodyPr>
          <a:lstStyle/>
          <a:p>
            <a:r>
              <a:rPr lang="en-US" u="sng" dirty="0" err="1"/>
              <a:t>Pyclustering</a:t>
            </a:r>
            <a:r>
              <a:rPr lang="en-US" u="sng" dirty="0"/>
              <a:t> K-Medoids</a:t>
            </a:r>
          </a:p>
        </p:txBody>
      </p:sp>
      <p:pic>
        <p:nvPicPr>
          <p:cNvPr id="7" name="Picture 6">
            <a:extLst>
              <a:ext uri="{FF2B5EF4-FFF2-40B4-BE49-F238E27FC236}">
                <a16:creationId xmlns:a16="http://schemas.microsoft.com/office/drawing/2014/main" id="{92A5071A-D59E-F048-9AA7-D7CD6D1F103A}"/>
              </a:ext>
            </a:extLst>
          </p:cNvPr>
          <p:cNvPicPr>
            <a:picLocks noChangeAspect="1"/>
          </p:cNvPicPr>
          <p:nvPr/>
        </p:nvPicPr>
        <p:blipFill>
          <a:blip r:embed="rId4"/>
          <a:stretch>
            <a:fillRect/>
          </a:stretch>
        </p:blipFill>
        <p:spPr>
          <a:xfrm>
            <a:off x="681330" y="5059758"/>
            <a:ext cx="5011811" cy="1433116"/>
          </a:xfrm>
          <a:prstGeom prst="rect">
            <a:avLst/>
          </a:prstGeom>
        </p:spPr>
      </p:pic>
      <p:sp>
        <p:nvSpPr>
          <p:cNvPr id="8" name="TextBox 7">
            <a:extLst>
              <a:ext uri="{FF2B5EF4-FFF2-40B4-BE49-F238E27FC236}">
                <a16:creationId xmlns:a16="http://schemas.microsoft.com/office/drawing/2014/main" id="{127C6D16-9E8C-AE48-99BF-32D5A543DE26}"/>
              </a:ext>
            </a:extLst>
          </p:cNvPr>
          <p:cNvSpPr txBox="1"/>
          <p:nvPr/>
        </p:nvSpPr>
        <p:spPr>
          <a:xfrm>
            <a:off x="6630615" y="1210548"/>
            <a:ext cx="5153891" cy="369332"/>
          </a:xfrm>
          <a:prstGeom prst="rect">
            <a:avLst/>
          </a:prstGeom>
          <a:noFill/>
        </p:spPr>
        <p:txBody>
          <a:bodyPr wrap="square" rtlCol="0">
            <a:spAutoFit/>
          </a:bodyPr>
          <a:lstStyle/>
          <a:p>
            <a:r>
              <a:rPr lang="en-US" u="sng" dirty="0"/>
              <a:t>Cluster with Highest Average TF-IDF – Top Words</a:t>
            </a:r>
          </a:p>
        </p:txBody>
      </p:sp>
      <p:sp>
        <p:nvSpPr>
          <p:cNvPr id="10" name="TextBox 9">
            <a:extLst>
              <a:ext uri="{FF2B5EF4-FFF2-40B4-BE49-F238E27FC236}">
                <a16:creationId xmlns:a16="http://schemas.microsoft.com/office/drawing/2014/main" id="{DC1F06D6-3219-5B44-8224-63593A0EF273}"/>
              </a:ext>
            </a:extLst>
          </p:cNvPr>
          <p:cNvSpPr txBox="1"/>
          <p:nvPr/>
        </p:nvSpPr>
        <p:spPr>
          <a:xfrm>
            <a:off x="7817824" y="1736845"/>
            <a:ext cx="1881572" cy="369332"/>
          </a:xfrm>
          <a:prstGeom prst="rect">
            <a:avLst/>
          </a:prstGeom>
          <a:noFill/>
        </p:spPr>
        <p:txBody>
          <a:bodyPr wrap="square" rtlCol="0">
            <a:spAutoFit/>
          </a:bodyPr>
          <a:lstStyle/>
          <a:p>
            <a:r>
              <a:rPr lang="en-US" dirty="0"/>
              <a:t>Google – Cluster 4  </a:t>
            </a:r>
          </a:p>
        </p:txBody>
      </p:sp>
      <p:sp>
        <p:nvSpPr>
          <p:cNvPr id="11" name="TextBox 10">
            <a:extLst>
              <a:ext uri="{FF2B5EF4-FFF2-40B4-BE49-F238E27FC236}">
                <a16:creationId xmlns:a16="http://schemas.microsoft.com/office/drawing/2014/main" id="{C9FD9D0D-08BB-D249-AD95-3C9076488F0C}"/>
              </a:ext>
            </a:extLst>
          </p:cNvPr>
          <p:cNvSpPr txBox="1"/>
          <p:nvPr/>
        </p:nvSpPr>
        <p:spPr>
          <a:xfrm>
            <a:off x="7824216" y="4120664"/>
            <a:ext cx="2089417" cy="369332"/>
          </a:xfrm>
          <a:prstGeom prst="rect">
            <a:avLst/>
          </a:prstGeom>
          <a:noFill/>
        </p:spPr>
        <p:txBody>
          <a:bodyPr wrap="square" rtlCol="0">
            <a:spAutoFit/>
          </a:bodyPr>
          <a:lstStyle/>
          <a:p>
            <a:r>
              <a:rPr lang="en-US" dirty="0"/>
              <a:t>Tesla – Cluster 10</a:t>
            </a:r>
          </a:p>
        </p:txBody>
      </p:sp>
      <p:pic>
        <p:nvPicPr>
          <p:cNvPr id="12" name="Picture 11">
            <a:extLst>
              <a:ext uri="{FF2B5EF4-FFF2-40B4-BE49-F238E27FC236}">
                <a16:creationId xmlns:a16="http://schemas.microsoft.com/office/drawing/2014/main" id="{E2C26FCC-D4C0-8249-9722-7AF6A2A85CEE}"/>
              </a:ext>
            </a:extLst>
          </p:cNvPr>
          <p:cNvPicPr>
            <a:picLocks noChangeAspect="1"/>
          </p:cNvPicPr>
          <p:nvPr/>
        </p:nvPicPr>
        <p:blipFill>
          <a:blip r:embed="rId5"/>
          <a:stretch>
            <a:fillRect/>
          </a:stretch>
        </p:blipFill>
        <p:spPr>
          <a:xfrm>
            <a:off x="6344521" y="2143248"/>
            <a:ext cx="2429885" cy="1920246"/>
          </a:xfrm>
          <a:prstGeom prst="rect">
            <a:avLst/>
          </a:prstGeom>
        </p:spPr>
      </p:pic>
      <p:pic>
        <p:nvPicPr>
          <p:cNvPr id="13" name="Picture 12">
            <a:extLst>
              <a:ext uri="{FF2B5EF4-FFF2-40B4-BE49-F238E27FC236}">
                <a16:creationId xmlns:a16="http://schemas.microsoft.com/office/drawing/2014/main" id="{825034E0-BD4D-3B4A-9BE7-30F43F952C38}"/>
              </a:ext>
            </a:extLst>
          </p:cNvPr>
          <p:cNvPicPr>
            <a:picLocks noChangeAspect="1"/>
          </p:cNvPicPr>
          <p:nvPr/>
        </p:nvPicPr>
        <p:blipFill>
          <a:blip r:embed="rId6"/>
          <a:stretch>
            <a:fillRect/>
          </a:stretch>
        </p:blipFill>
        <p:spPr>
          <a:xfrm>
            <a:off x="8774406" y="2143248"/>
            <a:ext cx="2830785" cy="1920246"/>
          </a:xfrm>
          <a:prstGeom prst="rect">
            <a:avLst/>
          </a:prstGeom>
        </p:spPr>
      </p:pic>
      <p:pic>
        <p:nvPicPr>
          <p:cNvPr id="14" name="Picture 13">
            <a:extLst>
              <a:ext uri="{FF2B5EF4-FFF2-40B4-BE49-F238E27FC236}">
                <a16:creationId xmlns:a16="http://schemas.microsoft.com/office/drawing/2014/main" id="{427B2FB9-3578-0843-9350-DDEB8BE76EDE}"/>
              </a:ext>
            </a:extLst>
          </p:cNvPr>
          <p:cNvPicPr>
            <a:picLocks noChangeAspect="1"/>
          </p:cNvPicPr>
          <p:nvPr/>
        </p:nvPicPr>
        <p:blipFill>
          <a:blip r:embed="rId7"/>
          <a:stretch>
            <a:fillRect/>
          </a:stretch>
        </p:blipFill>
        <p:spPr>
          <a:xfrm>
            <a:off x="6344521" y="4547167"/>
            <a:ext cx="2089416" cy="1926716"/>
          </a:xfrm>
          <a:prstGeom prst="rect">
            <a:avLst/>
          </a:prstGeom>
        </p:spPr>
      </p:pic>
      <p:pic>
        <p:nvPicPr>
          <p:cNvPr id="15" name="Picture 14">
            <a:extLst>
              <a:ext uri="{FF2B5EF4-FFF2-40B4-BE49-F238E27FC236}">
                <a16:creationId xmlns:a16="http://schemas.microsoft.com/office/drawing/2014/main" id="{C0A7D4D5-6972-6C4C-965F-ACBD18A5D09D}"/>
              </a:ext>
            </a:extLst>
          </p:cNvPr>
          <p:cNvPicPr>
            <a:picLocks noChangeAspect="1"/>
          </p:cNvPicPr>
          <p:nvPr/>
        </p:nvPicPr>
        <p:blipFill>
          <a:blip r:embed="rId8"/>
          <a:stretch>
            <a:fillRect/>
          </a:stretch>
        </p:blipFill>
        <p:spPr>
          <a:xfrm>
            <a:off x="8868925" y="4496951"/>
            <a:ext cx="2641745" cy="2020704"/>
          </a:xfrm>
          <a:prstGeom prst="rect">
            <a:avLst/>
          </a:prstGeom>
        </p:spPr>
      </p:pic>
      <p:pic>
        <p:nvPicPr>
          <p:cNvPr id="16" name="Picture 15">
            <a:extLst>
              <a:ext uri="{FF2B5EF4-FFF2-40B4-BE49-F238E27FC236}">
                <a16:creationId xmlns:a16="http://schemas.microsoft.com/office/drawing/2014/main" id="{BEEB199E-431F-4843-8BC4-7157564E2D92}"/>
              </a:ext>
            </a:extLst>
          </p:cNvPr>
          <p:cNvPicPr>
            <a:picLocks noChangeAspect="1"/>
          </p:cNvPicPr>
          <p:nvPr/>
        </p:nvPicPr>
        <p:blipFill>
          <a:blip r:embed="rId9"/>
          <a:stretch>
            <a:fillRect/>
          </a:stretch>
        </p:blipFill>
        <p:spPr>
          <a:xfrm>
            <a:off x="683970" y="1624177"/>
            <a:ext cx="5077635" cy="1058127"/>
          </a:xfrm>
          <a:prstGeom prst="rect">
            <a:avLst/>
          </a:prstGeom>
        </p:spPr>
      </p:pic>
      <p:sp>
        <p:nvSpPr>
          <p:cNvPr id="17" name="TextBox 16">
            <a:extLst>
              <a:ext uri="{FF2B5EF4-FFF2-40B4-BE49-F238E27FC236}">
                <a16:creationId xmlns:a16="http://schemas.microsoft.com/office/drawing/2014/main" id="{01E8CE84-E97B-DE4F-992B-9B4DEE6C0C0D}"/>
              </a:ext>
            </a:extLst>
          </p:cNvPr>
          <p:cNvSpPr txBox="1"/>
          <p:nvPr/>
        </p:nvSpPr>
        <p:spPr>
          <a:xfrm>
            <a:off x="1767529" y="1253312"/>
            <a:ext cx="2773808" cy="369332"/>
          </a:xfrm>
          <a:prstGeom prst="rect">
            <a:avLst/>
          </a:prstGeom>
          <a:noFill/>
        </p:spPr>
        <p:txBody>
          <a:bodyPr wrap="square" rtlCol="0">
            <a:spAutoFit/>
          </a:bodyPr>
          <a:lstStyle/>
          <a:p>
            <a:r>
              <a:rPr lang="en-US" u="sng" dirty="0"/>
              <a:t>Feature Reduction (LSA)</a:t>
            </a:r>
          </a:p>
        </p:txBody>
      </p:sp>
    </p:spTree>
    <p:extLst>
      <p:ext uri="{BB962C8B-B14F-4D97-AF65-F5344CB8AC3E}">
        <p14:creationId xmlns:p14="http://schemas.microsoft.com/office/powerpoint/2010/main" val="21205058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134" y="362210"/>
            <a:ext cx="3290033" cy="564377"/>
          </a:xfrm>
        </p:spPr>
        <p:txBody>
          <a:bodyPr>
            <a:noAutofit/>
          </a:bodyPr>
          <a:lstStyle/>
          <a:p>
            <a:r>
              <a:rPr lang="fr" sz="3200" b="1" dirty="0"/>
              <a:t>Topic </a:t>
            </a:r>
            <a:r>
              <a:rPr lang="fr" sz="3200" b="1" dirty="0" err="1"/>
              <a:t>Modeling</a:t>
            </a:r>
            <a:endParaRPr lang="fr" sz="3200" b="1" dirty="0"/>
          </a:p>
        </p:txBody>
      </p:sp>
      <p:pic>
        <p:nvPicPr>
          <p:cNvPr id="3" name="Picture 2" descr="A screenshot of a cell phone&#10;&#10;Description automatically generated">
            <a:extLst>
              <a:ext uri="{FF2B5EF4-FFF2-40B4-BE49-F238E27FC236}">
                <a16:creationId xmlns:a16="http://schemas.microsoft.com/office/drawing/2014/main" id="{FE001ECA-65CD-254D-B88F-A39053320DD3}"/>
              </a:ext>
            </a:extLst>
          </p:cNvPr>
          <p:cNvPicPr>
            <a:picLocks noChangeAspect="1"/>
          </p:cNvPicPr>
          <p:nvPr/>
        </p:nvPicPr>
        <p:blipFill>
          <a:blip r:embed="rId2"/>
          <a:stretch>
            <a:fillRect/>
          </a:stretch>
        </p:blipFill>
        <p:spPr>
          <a:xfrm>
            <a:off x="243999" y="1974335"/>
            <a:ext cx="5692168" cy="2909330"/>
          </a:xfrm>
          <a:prstGeom prst="rect">
            <a:avLst/>
          </a:prstGeom>
        </p:spPr>
      </p:pic>
      <p:pic>
        <p:nvPicPr>
          <p:cNvPr id="5" name="Picture 4">
            <a:extLst>
              <a:ext uri="{FF2B5EF4-FFF2-40B4-BE49-F238E27FC236}">
                <a16:creationId xmlns:a16="http://schemas.microsoft.com/office/drawing/2014/main" id="{23868EF9-F1DE-9B4B-9365-92596EF33A31}"/>
              </a:ext>
            </a:extLst>
          </p:cNvPr>
          <p:cNvPicPr>
            <a:picLocks noChangeAspect="1"/>
          </p:cNvPicPr>
          <p:nvPr/>
        </p:nvPicPr>
        <p:blipFill>
          <a:blip r:embed="rId3"/>
          <a:stretch>
            <a:fillRect/>
          </a:stretch>
        </p:blipFill>
        <p:spPr>
          <a:xfrm>
            <a:off x="6255834" y="1974335"/>
            <a:ext cx="5717685" cy="2909330"/>
          </a:xfrm>
          <a:prstGeom prst="rect">
            <a:avLst/>
          </a:prstGeom>
        </p:spPr>
      </p:pic>
      <p:sp>
        <p:nvSpPr>
          <p:cNvPr id="10" name="Title 1">
            <a:extLst>
              <a:ext uri="{FF2B5EF4-FFF2-40B4-BE49-F238E27FC236}">
                <a16:creationId xmlns:a16="http://schemas.microsoft.com/office/drawing/2014/main" id="{3E47DC7A-B70D-6542-818E-947113838FCB}"/>
              </a:ext>
            </a:extLst>
          </p:cNvPr>
          <p:cNvSpPr txBox="1">
            <a:spLocks/>
          </p:cNvSpPr>
          <p:nvPr/>
        </p:nvSpPr>
        <p:spPr>
          <a:xfrm>
            <a:off x="529134" y="1007592"/>
            <a:ext cx="11133731" cy="2403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 sz="2000" b="1" dirty="0"/>
              <a:t>Non-</a:t>
            </a:r>
            <a:r>
              <a:rPr lang="fr" sz="2000" b="1" dirty="0" err="1"/>
              <a:t>negative</a:t>
            </a:r>
            <a:r>
              <a:rPr lang="fr" sz="2000" b="1" dirty="0"/>
              <a:t> matrix </a:t>
            </a:r>
            <a:r>
              <a:rPr lang="fr" sz="2000" b="1" dirty="0" err="1"/>
              <a:t>factorization</a:t>
            </a:r>
            <a:r>
              <a:rPr lang="fr" sz="2000" b="1" dirty="0"/>
              <a:t> (NMF) &amp; Latent Dirichlet Allocation (LDA)</a:t>
            </a:r>
          </a:p>
        </p:txBody>
      </p:sp>
      <p:sp>
        <p:nvSpPr>
          <p:cNvPr id="12" name="TextBox 11">
            <a:extLst>
              <a:ext uri="{FF2B5EF4-FFF2-40B4-BE49-F238E27FC236}">
                <a16:creationId xmlns:a16="http://schemas.microsoft.com/office/drawing/2014/main" id="{F09C1375-66E7-1040-8EB4-27B2F3E84169}"/>
              </a:ext>
            </a:extLst>
          </p:cNvPr>
          <p:cNvSpPr txBox="1"/>
          <p:nvPr/>
        </p:nvSpPr>
        <p:spPr>
          <a:xfrm>
            <a:off x="2667619" y="1605003"/>
            <a:ext cx="920312" cy="369332"/>
          </a:xfrm>
          <a:prstGeom prst="rect">
            <a:avLst/>
          </a:prstGeom>
          <a:noFill/>
        </p:spPr>
        <p:txBody>
          <a:bodyPr wrap="square" rtlCol="0">
            <a:spAutoFit/>
          </a:bodyPr>
          <a:lstStyle/>
          <a:p>
            <a:r>
              <a:rPr lang="en-US" dirty="0"/>
              <a:t>Google</a:t>
            </a:r>
          </a:p>
        </p:txBody>
      </p:sp>
      <p:sp>
        <p:nvSpPr>
          <p:cNvPr id="14" name="TextBox 13">
            <a:extLst>
              <a:ext uri="{FF2B5EF4-FFF2-40B4-BE49-F238E27FC236}">
                <a16:creationId xmlns:a16="http://schemas.microsoft.com/office/drawing/2014/main" id="{051D3ED4-A49F-C142-9CF2-C0BCA8378C59}"/>
              </a:ext>
            </a:extLst>
          </p:cNvPr>
          <p:cNvSpPr txBox="1"/>
          <p:nvPr/>
        </p:nvSpPr>
        <p:spPr>
          <a:xfrm>
            <a:off x="8692212" y="1605003"/>
            <a:ext cx="844928" cy="369332"/>
          </a:xfrm>
          <a:prstGeom prst="rect">
            <a:avLst/>
          </a:prstGeom>
          <a:noFill/>
        </p:spPr>
        <p:txBody>
          <a:bodyPr wrap="square" rtlCol="0">
            <a:spAutoFit/>
          </a:bodyPr>
          <a:lstStyle/>
          <a:p>
            <a:r>
              <a:rPr lang="en-US" dirty="0"/>
              <a:t>Tesla</a:t>
            </a:r>
          </a:p>
        </p:txBody>
      </p:sp>
    </p:spTree>
    <p:extLst>
      <p:ext uri="{BB962C8B-B14F-4D97-AF65-F5344CB8AC3E}">
        <p14:creationId xmlns:p14="http://schemas.microsoft.com/office/powerpoint/2010/main" val="953886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851" y="434795"/>
            <a:ext cx="6153195" cy="671194"/>
          </a:xfrm>
        </p:spPr>
        <p:txBody>
          <a:bodyPr>
            <a:normAutofit fontScale="90000"/>
          </a:bodyPr>
          <a:lstStyle/>
          <a:p>
            <a:r>
              <a:rPr lang="en-US" dirty="0"/>
              <a:t>Conclusions</a:t>
            </a:r>
          </a:p>
        </p:txBody>
      </p:sp>
      <p:sp>
        <p:nvSpPr>
          <p:cNvPr id="3" name="TextBox 2">
            <a:extLst>
              <a:ext uri="{FF2B5EF4-FFF2-40B4-BE49-F238E27FC236}">
                <a16:creationId xmlns:a16="http://schemas.microsoft.com/office/drawing/2014/main" id="{1D75E2BA-51FC-7943-8AB3-D1680D206512}"/>
              </a:ext>
            </a:extLst>
          </p:cNvPr>
          <p:cNvSpPr txBox="1"/>
          <p:nvPr/>
        </p:nvSpPr>
        <p:spPr>
          <a:xfrm>
            <a:off x="1423851" y="1371600"/>
            <a:ext cx="7119258" cy="369331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smtClean="0"/>
              <a:t>Analysis matched perceived organizational cultures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Simple Word Counts Impressive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Semantic analysis – Train Classifier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K-</a:t>
            </a:r>
            <a:r>
              <a:rPr lang="en-US" dirty="0" err="1" smtClean="0"/>
              <a:t>M</a:t>
            </a:r>
            <a:r>
              <a:rPr lang="en-US" dirty="0" err="1" smtClean="0"/>
              <a:t>edoids</a:t>
            </a:r>
            <a:r>
              <a:rPr lang="en-US" dirty="0" smtClean="0"/>
              <a:t> clustering a bit of a struggle – More options in 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Good </a:t>
            </a:r>
            <a:r>
              <a:rPr lang="en-US" dirty="0" smtClean="0"/>
              <a:t>Results with </a:t>
            </a:r>
            <a:r>
              <a:rPr lang="en-US" dirty="0" smtClean="0"/>
              <a:t>Topic Modeling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Additional</a:t>
            </a:r>
            <a:r>
              <a:rPr lang="en-US" dirty="0" smtClean="0"/>
              <a:t> </a:t>
            </a:r>
            <a:r>
              <a:rPr lang="en-US" dirty="0"/>
              <a:t>S</a:t>
            </a:r>
            <a:r>
              <a:rPr lang="en-US" dirty="0" smtClean="0"/>
              <a:t>top </a:t>
            </a:r>
            <a:r>
              <a:rPr lang="en-US" dirty="0" smtClean="0"/>
              <a:t>W</a:t>
            </a:r>
            <a:r>
              <a:rPr lang="en-US" dirty="0" smtClean="0"/>
              <a:t>ords</a:t>
            </a:r>
            <a:endParaRPr lang="en-US" dirty="0"/>
          </a:p>
          <a:p>
            <a:endParaRPr lang="en-US" dirty="0"/>
          </a:p>
          <a:p>
            <a:endParaRPr lang="en-US" dirty="0"/>
          </a:p>
        </p:txBody>
      </p:sp>
    </p:spTree>
    <p:extLst>
      <p:ext uri="{BB962C8B-B14F-4D97-AF65-F5344CB8AC3E}">
        <p14:creationId xmlns:p14="http://schemas.microsoft.com/office/powerpoint/2010/main" val="3203335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851" y="452212"/>
            <a:ext cx="6153195" cy="671194"/>
          </a:xfrm>
        </p:spPr>
        <p:txBody>
          <a:bodyPr>
            <a:normAutofit fontScale="90000"/>
          </a:bodyPr>
          <a:lstStyle/>
          <a:p>
            <a:r>
              <a:rPr lang="en-US" dirty="0"/>
              <a:t>Next Steps</a:t>
            </a:r>
          </a:p>
        </p:txBody>
      </p:sp>
      <p:sp>
        <p:nvSpPr>
          <p:cNvPr id="3" name="TextBox 2">
            <a:extLst>
              <a:ext uri="{FF2B5EF4-FFF2-40B4-BE49-F238E27FC236}">
                <a16:creationId xmlns:a16="http://schemas.microsoft.com/office/drawing/2014/main" id="{1D75E2BA-51FC-7943-8AB3-D1680D206512}"/>
              </a:ext>
            </a:extLst>
          </p:cNvPr>
          <p:cNvSpPr txBox="1"/>
          <p:nvPr/>
        </p:nvSpPr>
        <p:spPr>
          <a:xfrm>
            <a:off x="1423851" y="1371600"/>
            <a:ext cx="7119258" cy="92333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smtClean="0"/>
              <a:t>K-</a:t>
            </a:r>
            <a:r>
              <a:rPr lang="en-US" dirty="0" err="1" smtClean="0"/>
              <a:t>Medoids</a:t>
            </a:r>
            <a:r>
              <a:rPr lang="en-US" dirty="0" smtClean="0"/>
              <a:t> Clustering on Job Descriptions – Group Similar Jobs</a:t>
            </a:r>
            <a:endParaRPr lang="en-US" dirty="0"/>
          </a:p>
          <a:p>
            <a:endParaRPr lang="en-US" dirty="0"/>
          </a:p>
          <a:p>
            <a:endParaRPr lang="en-US" dirty="0"/>
          </a:p>
        </p:txBody>
      </p:sp>
    </p:spTree>
    <p:extLst>
      <p:ext uri="{BB962C8B-B14F-4D97-AF65-F5344CB8AC3E}">
        <p14:creationId xmlns:p14="http://schemas.microsoft.com/office/powerpoint/2010/main" val="3612578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954" y="373835"/>
            <a:ext cx="6153195" cy="671194"/>
          </a:xfrm>
        </p:spPr>
        <p:txBody>
          <a:bodyPr>
            <a:normAutofit fontScale="90000"/>
          </a:bodyPr>
          <a:lstStyle/>
          <a:p>
            <a:r>
              <a:rPr lang="en-US" dirty="0"/>
              <a:t>Reference</a:t>
            </a:r>
          </a:p>
        </p:txBody>
      </p:sp>
      <p:sp>
        <p:nvSpPr>
          <p:cNvPr id="3" name="Rectangle 2">
            <a:extLst>
              <a:ext uri="{FF2B5EF4-FFF2-40B4-BE49-F238E27FC236}">
                <a16:creationId xmlns:a16="http://schemas.microsoft.com/office/drawing/2014/main" id="{A42AEB70-8093-0B40-89E7-8C1DC5EFCBDA}"/>
              </a:ext>
            </a:extLst>
          </p:cNvPr>
          <p:cNvSpPr/>
          <p:nvPr/>
        </p:nvSpPr>
        <p:spPr>
          <a:xfrm>
            <a:off x="862148" y="1307916"/>
            <a:ext cx="10530781" cy="3693319"/>
          </a:xfrm>
          <a:prstGeom prst="rect">
            <a:avLst/>
          </a:prstGeom>
          <a:ln>
            <a:solidFill>
              <a:schemeClr val="tx1"/>
            </a:solidFill>
          </a:ln>
        </p:spPr>
        <p:txBody>
          <a:bodyPr wrap="square">
            <a:spAutoFit/>
          </a:bodyPr>
          <a:lstStyle/>
          <a:p>
            <a:r>
              <a:rPr lang="en-US" b="1" dirty="0" err="1" smtClean="0">
                <a:solidFill>
                  <a:srgbClr val="24292E"/>
                </a:solidFill>
                <a:latin typeface="-apple-system"/>
              </a:rPr>
              <a:t>Github</a:t>
            </a:r>
            <a:r>
              <a:rPr lang="en-US" dirty="0" smtClean="0">
                <a:solidFill>
                  <a:srgbClr val="24292E"/>
                </a:solidFill>
                <a:latin typeface="-apple-system"/>
              </a:rPr>
              <a:t> </a:t>
            </a:r>
            <a:r>
              <a:rPr lang="en-US" dirty="0">
                <a:solidFill>
                  <a:srgbClr val="24292E"/>
                </a:solidFill>
                <a:latin typeface="-apple-system"/>
              </a:rPr>
              <a:t>- </a:t>
            </a:r>
            <a:r>
              <a:rPr lang="en-US" dirty="0">
                <a:solidFill>
                  <a:srgbClr val="24292E"/>
                </a:solidFill>
                <a:latin typeface="-apple-system"/>
                <a:hlinkClick r:id="rId2"/>
              </a:rPr>
              <a:t>https://github.com/chris10davies/MSDS692-Data-Science-Practicum</a:t>
            </a:r>
            <a:endParaRPr lang="en-US" dirty="0">
              <a:solidFill>
                <a:srgbClr val="24292E"/>
              </a:solidFill>
              <a:latin typeface="-apple-system"/>
            </a:endParaRPr>
          </a:p>
          <a:p>
            <a:endParaRPr lang="en-US" dirty="0">
              <a:solidFill>
                <a:srgbClr val="24292E"/>
              </a:solidFill>
              <a:latin typeface="-apple-system"/>
            </a:endParaRPr>
          </a:p>
          <a:p>
            <a:r>
              <a:rPr lang="en-US" dirty="0">
                <a:solidFill>
                  <a:srgbClr val="24292E"/>
                </a:solidFill>
                <a:latin typeface="-apple-system"/>
              </a:rPr>
              <a:t>George, P. (2018, December 13). Working at Tesla Means Being in an 'Abusive Relationship' With Elon Musk: Report. Retrieved from </a:t>
            </a:r>
            <a:r>
              <a:rPr lang="en-US" dirty="0">
                <a:solidFill>
                  <a:srgbClr val="0366D6"/>
                </a:solidFill>
                <a:latin typeface="-apple-system"/>
                <a:hlinkClick r:id="rId3"/>
              </a:rPr>
              <a:t>https://jalopnik.com/working-at-tesla-means-being-in-an-abusive-relationship-1831072258</a:t>
            </a:r>
            <a:endParaRPr lang="en-US" dirty="0">
              <a:solidFill>
                <a:srgbClr val="0366D6"/>
              </a:solidFill>
              <a:latin typeface="-apple-system"/>
            </a:endParaRPr>
          </a:p>
          <a:p>
            <a:endParaRPr lang="en-US" dirty="0">
              <a:solidFill>
                <a:srgbClr val="24292E"/>
              </a:solidFill>
              <a:latin typeface="-apple-system"/>
            </a:endParaRPr>
          </a:p>
          <a:p>
            <a:r>
              <a:rPr lang="en-US" dirty="0">
                <a:solidFill>
                  <a:srgbClr val="24292E"/>
                </a:solidFill>
                <a:latin typeface="-apple-system"/>
              </a:rPr>
              <a:t>Schneider, M. (2017, July 26). Google Gets 2 Million Applications a Year. To Have a Shot, Your Resume Must Pass the '6-Second Test'. Retrieved from </a:t>
            </a:r>
            <a:r>
              <a:rPr lang="en-US" dirty="0">
                <a:solidFill>
                  <a:srgbClr val="0366D6"/>
                </a:solidFill>
                <a:latin typeface="-apple-system"/>
                <a:hlinkClick r:id="rId4"/>
              </a:rPr>
              <a:t>https://www.inc.com/michael-schneider/its-harder-to-get-into-google-than-harvard.html</a:t>
            </a:r>
            <a:endParaRPr lang="en-US" dirty="0">
              <a:solidFill>
                <a:srgbClr val="0366D6"/>
              </a:solidFill>
              <a:latin typeface="-apple-system"/>
            </a:endParaRPr>
          </a:p>
          <a:p>
            <a:endParaRPr lang="en-US" dirty="0">
              <a:solidFill>
                <a:srgbClr val="24292E"/>
              </a:solidFill>
              <a:latin typeface="-apple-system"/>
            </a:endParaRPr>
          </a:p>
          <a:p>
            <a:r>
              <a:rPr lang="en-US" dirty="0">
                <a:solidFill>
                  <a:srgbClr val="24292E"/>
                </a:solidFill>
                <a:latin typeface="-apple-system"/>
              </a:rPr>
              <a:t>Thibodeaux, W. (2018, September 19). 67 Percent of Recruiters Say It's Harder Than Ever to Find Talent. Here's How to Beat the Odds. Retrieved from </a:t>
            </a:r>
            <a:r>
              <a:rPr lang="en-US" dirty="0">
                <a:solidFill>
                  <a:srgbClr val="0366D6"/>
                </a:solidFill>
                <a:latin typeface="-apple-system"/>
                <a:hlinkClick r:id="rId5"/>
              </a:rPr>
              <a:t>https://www.inc.com/wanda-thibodeaux/67-percent-of-recruiters-say-its-harder-than-ever-to-find-talent-heres-how-to-beat-odds.html</a:t>
            </a:r>
            <a:endParaRPr lang="en-US" b="0" i="0" dirty="0">
              <a:solidFill>
                <a:srgbClr val="24292E"/>
              </a:solidFill>
              <a:effectLst/>
              <a:latin typeface="-apple-system"/>
            </a:endParaRPr>
          </a:p>
        </p:txBody>
      </p:sp>
    </p:spTree>
    <p:extLst>
      <p:ext uri="{BB962C8B-B14F-4D97-AF65-F5344CB8AC3E}">
        <p14:creationId xmlns:p14="http://schemas.microsoft.com/office/powerpoint/2010/main" val="24694422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096" y="318158"/>
            <a:ext cx="5050015" cy="888514"/>
          </a:xfrm>
        </p:spPr>
        <p:txBody>
          <a:bodyPr/>
          <a:lstStyle/>
          <a:p>
            <a:r>
              <a:rPr lang="en-US" dirty="0"/>
              <a:t>Summary</a:t>
            </a:r>
          </a:p>
        </p:txBody>
      </p:sp>
      <p:sp>
        <p:nvSpPr>
          <p:cNvPr id="3" name="TextBox 2"/>
          <p:cNvSpPr txBox="1"/>
          <p:nvPr/>
        </p:nvSpPr>
        <p:spPr>
          <a:xfrm>
            <a:off x="592853" y="1627833"/>
            <a:ext cx="6983604"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Data Mining</a:t>
            </a:r>
          </a:p>
          <a:p>
            <a:pPr marL="285750" indent="-285750">
              <a:buFont typeface="Arial" panose="020B0604020202020204" pitchFamily="34" charset="0"/>
              <a:buChar char="•"/>
            </a:pPr>
            <a:r>
              <a:rPr lang="en-US" dirty="0" smtClean="0"/>
              <a:t>Data/Created Variables</a:t>
            </a:r>
          </a:p>
          <a:p>
            <a:pPr marL="285750" indent="-285750">
              <a:buFont typeface="Arial" panose="020B0604020202020204" pitchFamily="34" charset="0"/>
              <a:buChar char="•"/>
            </a:pPr>
            <a:r>
              <a:rPr lang="en-US" dirty="0" smtClean="0"/>
              <a:t>EDA</a:t>
            </a:r>
          </a:p>
          <a:p>
            <a:pPr marL="285750" indent="-285750">
              <a:buFont typeface="Arial" panose="020B0604020202020204" pitchFamily="34" charset="0"/>
              <a:buChar char="•"/>
            </a:pPr>
            <a:r>
              <a:rPr lang="en-US" dirty="0" smtClean="0"/>
              <a:t>Clean text data/N-grams</a:t>
            </a:r>
          </a:p>
          <a:p>
            <a:pPr marL="285750" indent="-285750">
              <a:buFont typeface="Arial" panose="020B0604020202020204" pitchFamily="34" charset="0"/>
              <a:buChar char="•"/>
            </a:pPr>
            <a:r>
              <a:rPr lang="en-US" dirty="0" smtClean="0"/>
              <a:t>Sentiment Analysis</a:t>
            </a:r>
          </a:p>
          <a:p>
            <a:pPr marL="285750" indent="-285750">
              <a:buFont typeface="Arial" panose="020B0604020202020204" pitchFamily="34" charset="0"/>
              <a:buChar char="•"/>
            </a:pPr>
            <a:r>
              <a:rPr lang="en-US" dirty="0" smtClean="0"/>
              <a:t>Time Series</a:t>
            </a:r>
          </a:p>
          <a:p>
            <a:pPr marL="285750" indent="-285750">
              <a:buFont typeface="Arial" panose="020B0604020202020204" pitchFamily="34" charset="0"/>
              <a:buChar char="•"/>
            </a:pPr>
            <a:r>
              <a:rPr lang="en-US" dirty="0" smtClean="0"/>
              <a:t>Geo Spatial</a:t>
            </a:r>
          </a:p>
          <a:p>
            <a:pPr marL="285750" indent="-285750">
              <a:buFont typeface="Arial" panose="020B0604020202020204" pitchFamily="34" charset="0"/>
              <a:buChar char="•"/>
            </a:pPr>
            <a:r>
              <a:rPr lang="en-US" dirty="0" smtClean="0"/>
              <a:t>Unsupervised Learning – Clustering with K-</a:t>
            </a:r>
            <a:r>
              <a:rPr lang="en-US" dirty="0" err="1" smtClean="0"/>
              <a:t>medoids</a:t>
            </a:r>
            <a:endParaRPr lang="en-US" dirty="0" smtClean="0"/>
          </a:p>
          <a:p>
            <a:pPr marL="285750" indent="-285750">
              <a:buFont typeface="Arial" panose="020B0604020202020204" pitchFamily="34" charset="0"/>
              <a:buChar char="•"/>
            </a:pPr>
            <a:r>
              <a:rPr lang="en-US" dirty="0" smtClean="0"/>
              <a:t>Topic Modeling with Non </a:t>
            </a:r>
            <a:r>
              <a:rPr lang="en-US" dirty="0"/>
              <a:t>N</a:t>
            </a:r>
            <a:r>
              <a:rPr lang="en-US" dirty="0" smtClean="0"/>
              <a:t>egative </a:t>
            </a:r>
            <a:r>
              <a:rPr lang="en-US" dirty="0"/>
              <a:t>Matrix Factorization (NMF) </a:t>
            </a:r>
            <a:r>
              <a:rPr lang="en-US" dirty="0" smtClean="0"/>
              <a:t>&amp; Latent </a:t>
            </a:r>
            <a:r>
              <a:rPr lang="en-US" dirty="0" err="1"/>
              <a:t>Dirichlet</a:t>
            </a:r>
            <a:r>
              <a:rPr lang="en-US" dirty="0"/>
              <a:t> Allocation (LDA)</a:t>
            </a:r>
          </a:p>
        </p:txBody>
      </p:sp>
    </p:spTree>
    <p:extLst>
      <p:ext uri="{BB962C8B-B14F-4D97-AF65-F5344CB8AC3E}">
        <p14:creationId xmlns:p14="http://schemas.microsoft.com/office/powerpoint/2010/main" val="3193480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096" y="318158"/>
            <a:ext cx="5050015" cy="888514"/>
          </a:xfrm>
        </p:spPr>
        <p:txBody>
          <a:bodyPr/>
          <a:lstStyle/>
          <a:p>
            <a:r>
              <a:rPr lang="en-US" dirty="0"/>
              <a:t>Project Overview</a:t>
            </a:r>
          </a:p>
        </p:txBody>
      </p:sp>
      <p:pic>
        <p:nvPicPr>
          <p:cNvPr id="5" name="Picture 4"/>
          <p:cNvPicPr>
            <a:picLocks noChangeAspect="1"/>
          </p:cNvPicPr>
          <p:nvPr/>
        </p:nvPicPr>
        <p:blipFill>
          <a:blip r:embed="rId3"/>
          <a:stretch>
            <a:fillRect/>
          </a:stretch>
        </p:blipFill>
        <p:spPr>
          <a:xfrm>
            <a:off x="437952" y="2309101"/>
            <a:ext cx="5098159" cy="1109732"/>
          </a:xfrm>
          <a:prstGeom prst="rect">
            <a:avLst/>
          </a:prstGeom>
        </p:spPr>
      </p:pic>
      <p:sp>
        <p:nvSpPr>
          <p:cNvPr id="8" name="Rectangle 7"/>
          <p:cNvSpPr/>
          <p:nvPr/>
        </p:nvSpPr>
        <p:spPr>
          <a:xfrm>
            <a:off x="5896186" y="1003546"/>
            <a:ext cx="5877018" cy="5363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58675" y="1100121"/>
            <a:ext cx="5442011" cy="1477328"/>
          </a:xfrm>
          <a:prstGeom prst="rect">
            <a:avLst/>
          </a:prstGeom>
          <a:noFill/>
        </p:spPr>
        <p:txBody>
          <a:bodyPr wrap="square" rtlCol="0">
            <a:spAutoFit/>
          </a:bodyPr>
          <a:lstStyle/>
          <a:p>
            <a:r>
              <a:rPr lang="en-US" dirty="0"/>
              <a:t>According to a </a:t>
            </a:r>
            <a:r>
              <a:rPr lang="en-US" b="1" dirty="0"/>
              <a:t>2018 </a:t>
            </a:r>
            <a:r>
              <a:rPr lang="en-US" b="1" dirty="0" smtClean="0"/>
              <a:t>Monster </a:t>
            </a:r>
            <a:r>
              <a:rPr lang="en-US" dirty="0"/>
              <a:t>survey, recruiting is </a:t>
            </a:r>
            <a:r>
              <a:rPr lang="en-US" b="1" dirty="0"/>
              <a:t>currently</a:t>
            </a:r>
            <a:r>
              <a:rPr lang="en-US" dirty="0"/>
              <a:t> </a:t>
            </a:r>
            <a:r>
              <a:rPr lang="en-US" b="1" dirty="0"/>
              <a:t>harder</a:t>
            </a:r>
            <a:r>
              <a:rPr lang="en-US" dirty="0"/>
              <a:t> than it was 5 years ago for 2 reasons:</a:t>
            </a:r>
          </a:p>
          <a:p>
            <a:endParaRPr lang="en-US" dirty="0"/>
          </a:p>
          <a:p>
            <a:pPr marL="342900" indent="-342900">
              <a:buFont typeface="+mj-lt"/>
              <a:buAutoNum type="arabicPeriod"/>
            </a:pPr>
            <a:r>
              <a:rPr lang="en-US" dirty="0"/>
              <a:t>Good economy</a:t>
            </a:r>
          </a:p>
          <a:p>
            <a:pPr marL="342900" indent="-342900">
              <a:buFont typeface="+mj-lt"/>
              <a:buAutoNum type="arabicPeriod"/>
            </a:pPr>
            <a:r>
              <a:rPr lang="en-US" dirty="0"/>
              <a:t>Increase in open jobs</a:t>
            </a:r>
          </a:p>
        </p:txBody>
      </p:sp>
      <p:sp>
        <p:nvSpPr>
          <p:cNvPr id="10" name="TextBox 9"/>
          <p:cNvSpPr txBox="1"/>
          <p:nvPr/>
        </p:nvSpPr>
        <p:spPr>
          <a:xfrm>
            <a:off x="6058675" y="2674024"/>
            <a:ext cx="5193067" cy="3416320"/>
          </a:xfrm>
          <a:prstGeom prst="rect">
            <a:avLst/>
          </a:prstGeom>
          <a:noFill/>
        </p:spPr>
        <p:txBody>
          <a:bodyPr wrap="square" rtlCol="0">
            <a:spAutoFit/>
          </a:bodyPr>
          <a:lstStyle/>
          <a:p>
            <a:r>
              <a:rPr lang="en-US" b="1" u="sng" dirty="0"/>
              <a:t>Goal of Project:</a:t>
            </a:r>
          </a:p>
          <a:p>
            <a:endParaRPr lang="en-US" dirty="0"/>
          </a:p>
          <a:p>
            <a:pPr marL="285750" indent="-285750">
              <a:buFont typeface="Arial" panose="020B0604020202020204" pitchFamily="34" charset="0"/>
              <a:buChar char="•"/>
            </a:pPr>
            <a:r>
              <a:rPr lang="en-US" dirty="0"/>
              <a:t>Gain insight on what impacts employee satisfaction by analyzing the company reviews from Indeed of 2 companies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b="1" dirty="0"/>
              <a:t>Google</a:t>
            </a:r>
            <a:r>
              <a:rPr lang="en-US" dirty="0"/>
              <a:t> – known for impressive organizational culture</a:t>
            </a:r>
          </a:p>
          <a:p>
            <a:pPr marL="742950" lvl="1" indent="-285750">
              <a:buFont typeface="Arial" panose="020B0604020202020204" pitchFamily="34" charset="0"/>
              <a:buChar char="•"/>
            </a:pPr>
            <a:r>
              <a:rPr lang="en-US" b="1" dirty="0"/>
              <a:t>Tesla</a:t>
            </a:r>
            <a:r>
              <a:rPr lang="en-US" dirty="0"/>
              <a:t> – intense, driven culture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Measure results against each companies perceived culture </a:t>
            </a:r>
          </a:p>
        </p:txBody>
      </p:sp>
      <p:pic>
        <p:nvPicPr>
          <p:cNvPr id="12" name="Picture 11"/>
          <p:cNvPicPr>
            <a:picLocks noChangeAspect="1"/>
          </p:cNvPicPr>
          <p:nvPr/>
        </p:nvPicPr>
        <p:blipFill>
          <a:blip r:embed="rId4"/>
          <a:stretch>
            <a:fillRect/>
          </a:stretch>
        </p:blipFill>
        <p:spPr>
          <a:xfrm>
            <a:off x="418796" y="1253653"/>
            <a:ext cx="5184614" cy="1126014"/>
          </a:xfrm>
          <a:prstGeom prst="rect">
            <a:avLst/>
          </a:prstGeom>
        </p:spPr>
      </p:pic>
      <p:pic>
        <p:nvPicPr>
          <p:cNvPr id="13" name="Picture 12"/>
          <p:cNvPicPr>
            <a:picLocks noChangeAspect="1"/>
          </p:cNvPicPr>
          <p:nvPr/>
        </p:nvPicPr>
        <p:blipFill>
          <a:blip r:embed="rId5"/>
          <a:stretch>
            <a:fillRect/>
          </a:stretch>
        </p:blipFill>
        <p:spPr>
          <a:xfrm>
            <a:off x="475496" y="3438081"/>
            <a:ext cx="5023070" cy="1190147"/>
          </a:xfrm>
          <a:prstGeom prst="rect">
            <a:avLst/>
          </a:prstGeom>
        </p:spPr>
      </p:pic>
      <p:pic>
        <p:nvPicPr>
          <p:cNvPr id="14" name="Picture 13"/>
          <p:cNvPicPr>
            <a:picLocks noChangeAspect="1"/>
          </p:cNvPicPr>
          <p:nvPr/>
        </p:nvPicPr>
        <p:blipFill>
          <a:blip r:embed="rId6"/>
          <a:stretch>
            <a:fillRect/>
          </a:stretch>
        </p:blipFill>
        <p:spPr>
          <a:xfrm>
            <a:off x="437952" y="4628228"/>
            <a:ext cx="5098159" cy="1246828"/>
          </a:xfrm>
          <a:prstGeom prst="rect">
            <a:avLst/>
          </a:prstGeom>
        </p:spPr>
      </p:pic>
    </p:spTree>
    <p:extLst>
      <p:ext uri="{BB962C8B-B14F-4D97-AF65-F5344CB8AC3E}">
        <p14:creationId xmlns:p14="http://schemas.microsoft.com/office/powerpoint/2010/main" val="36907093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006"/>
            <a:ext cx="10515600" cy="862784"/>
          </a:xfrm>
        </p:spPr>
        <p:txBody>
          <a:bodyPr/>
          <a:lstStyle/>
          <a:p>
            <a:pPr algn="ctr"/>
            <a:r>
              <a:rPr lang="en-US" dirty="0"/>
              <a:t>Web-scraping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5115729"/>
              </p:ext>
            </p:extLst>
          </p:nvPr>
        </p:nvGraphicFramePr>
        <p:xfrm>
          <a:off x="838200" y="1410790"/>
          <a:ext cx="10515600" cy="2673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2996366" y="4253651"/>
            <a:ext cx="6520543" cy="891162"/>
          </a:xfrm>
          <a:prstGeom prst="rect">
            <a:avLst/>
          </a:prstGeom>
        </p:spPr>
      </p:pic>
    </p:spTree>
    <p:extLst>
      <p:ext uri="{BB962C8B-B14F-4D97-AF65-F5344CB8AC3E}">
        <p14:creationId xmlns:p14="http://schemas.microsoft.com/office/powerpoint/2010/main" val="3669441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Dataset Information</a:t>
            </a:r>
          </a:p>
        </p:txBody>
      </p:sp>
      <p:sp>
        <p:nvSpPr>
          <p:cNvPr id="5" name="TextBox 4"/>
          <p:cNvSpPr txBox="1"/>
          <p:nvPr/>
        </p:nvSpPr>
        <p:spPr>
          <a:xfrm>
            <a:off x="841719" y="1724936"/>
            <a:ext cx="3988526" cy="383177"/>
          </a:xfrm>
          <a:prstGeom prst="rect">
            <a:avLst/>
          </a:prstGeom>
          <a:noFill/>
        </p:spPr>
        <p:txBody>
          <a:bodyPr wrap="square" rtlCol="0">
            <a:spAutoFit/>
          </a:bodyPr>
          <a:lstStyle/>
          <a:p>
            <a:r>
              <a:rPr lang="en-US" b="1" dirty="0"/>
              <a:t>2 separate datasets (Google &amp; Tesla)</a:t>
            </a:r>
          </a:p>
        </p:txBody>
      </p:sp>
      <p:pic>
        <p:nvPicPr>
          <p:cNvPr id="8" name="Picture 7"/>
          <p:cNvPicPr>
            <a:picLocks noChangeAspect="1"/>
          </p:cNvPicPr>
          <p:nvPr/>
        </p:nvPicPr>
        <p:blipFill>
          <a:blip r:embed="rId3"/>
          <a:stretch>
            <a:fillRect/>
          </a:stretch>
        </p:blipFill>
        <p:spPr>
          <a:xfrm>
            <a:off x="841719" y="2121176"/>
            <a:ext cx="6972904" cy="3459780"/>
          </a:xfrm>
          <a:prstGeom prst="rect">
            <a:avLst/>
          </a:prstGeom>
        </p:spPr>
      </p:pic>
      <p:pic>
        <p:nvPicPr>
          <p:cNvPr id="9" name="Picture 8"/>
          <p:cNvPicPr>
            <a:picLocks noChangeAspect="1"/>
          </p:cNvPicPr>
          <p:nvPr/>
        </p:nvPicPr>
        <p:blipFill>
          <a:blip r:embed="rId4"/>
          <a:stretch>
            <a:fillRect/>
          </a:stretch>
        </p:blipFill>
        <p:spPr>
          <a:xfrm>
            <a:off x="8778161" y="1883991"/>
            <a:ext cx="1707028" cy="1082134"/>
          </a:xfrm>
          <a:prstGeom prst="rect">
            <a:avLst/>
          </a:prstGeom>
        </p:spPr>
      </p:pic>
      <p:sp>
        <p:nvSpPr>
          <p:cNvPr id="10" name="Rectangle 9"/>
          <p:cNvSpPr/>
          <p:nvPr/>
        </p:nvSpPr>
        <p:spPr>
          <a:xfrm>
            <a:off x="8961042" y="1563285"/>
            <a:ext cx="1237839" cy="369332"/>
          </a:xfrm>
          <a:prstGeom prst="rect">
            <a:avLst/>
          </a:prstGeom>
        </p:spPr>
        <p:txBody>
          <a:bodyPr wrap="none">
            <a:spAutoFit/>
          </a:bodyPr>
          <a:lstStyle/>
          <a:p>
            <a:r>
              <a:rPr lang="en-US" b="1" dirty="0"/>
              <a:t>File Length</a:t>
            </a:r>
          </a:p>
        </p:txBody>
      </p:sp>
      <p:pic>
        <p:nvPicPr>
          <p:cNvPr id="11" name="Picture 10"/>
          <p:cNvPicPr>
            <a:picLocks noChangeAspect="1"/>
          </p:cNvPicPr>
          <p:nvPr/>
        </p:nvPicPr>
        <p:blipFill>
          <a:blip r:embed="rId5"/>
          <a:stretch>
            <a:fillRect/>
          </a:stretch>
        </p:blipFill>
        <p:spPr>
          <a:xfrm>
            <a:off x="8778161" y="3528557"/>
            <a:ext cx="1982407" cy="791855"/>
          </a:xfrm>
          <a:prstGeom prst="rect">
            <a:avLst/>
          </a:prstGeom>
        </p:spPr>
      </p:pic>
      <p:pic>
        <p:nvPicPr>
          <p:cNvPr id="1028" name="Picture 4" descr="Image result for tesla logo"/>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462488" y="4711694"/>
            <a:ext cx="2623609" cy="34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725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Created Variables</a:t>
            </a:r>
          </a:p>
        </p:txBody>
      </p:sp>
      <p:sp>
        <p:nvSpPr>
          <p:cNvPr id="3" name="Text Placeholder 2"/>
          <p:cNvSpPr>
            <a:spLocks noGrp="1"/>
          </p:cNvSpPr>
          <p:nvPr>
            <p:ph type="body" idx="1"/>
          </p:nvPr>
        </p:nvSpPr>
        <p:spPr>
          <a:xfrm>
            <a:off x="629921" y="2105174"/>
            <a:ext cx="5157787" cy="600484"/>
          </a:xfrm>
        </p:spPr>
        <p:txBody>
          <a:bodyPr/>
          <a:lstStyle/>
          <a:p>
            <a:r>
              <a:rPr lang="en-US" u="sng" dirty="0"/>
              <a:t>Employee Status/Job Title</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095189431"/>
              </p:ext>
            </p:extLst>
          </p:nvPr>
        </p:nvGraphicFramePr>
        <p:xfrm>
          <a:off x="629921" y="2710964"/>
          <a:ext cx="5157787" cy="2311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quarter" idx="3"/>
          </p:nvPr>
        </p:nvSpPr>
        <p:spPr>
          <a:xfrm>
            <a:off x="6172200" y="2105174"/>
            <a:ext cx="5183188" cy="600484"/>
          </a:xfrm>
        </p:spPr>
        <p:txBody>
          <a:bodyPr/>
          <a:lstStyle/>
          <a:p>
            <a:r>
              <a:rPr lang="en-US" u="sng" dirty="0"/>
              <a:t>State</a:t>
            </a:r>
          </a:p>
        </p:txBody>
      </p:sp>
      <p:graphicFrame>
        <p:nvGraphicFramePr>
          <p:cNvPr id="8" name="Content Placeholder 7"/>
          <p:cNvGraphicFramePr>
            <a:graphicFrameLocks noGrp="1"/>
          </p:cNvGraphicFramePr>
          <p:nvPr>
            <p:ph sz="quarter" idx="4"/>
            <p:extLst>
              <p:ext uri="{D42A27DB-BD31-4B8C-83A1-F6EECF244321}">
                <p14:modId xmlns:p14="http://schemas.microsoft.com/office/powerpoint/2010/main" val="2502032697"/>
              </p:ext>
            </p:extLst>
          </p:nvPr>
        </p:nvGraphicFramePr>
        <p:xfrm>
          <a:off x="6172200" y="2705658"/>
          <a:ext cx="5262154" cy="23164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Picture 3">
            <a:extLst>
              <a:ext uri="{FF2B5EF4-FFF2-40B4-BE49-F238E27FC236}">
                <a16:creationId xmlns:a16="http://schemas.microsoft.com/office/drawing/2014/main" id="{3EEE7492-F979-C740-A479-C2B1D8FA473F}"/>
              </a:ext>
            </a:extLst>
          </p:cNvPr>
          <p:cNvPicPr>
            <a:picLocks noChangeAspect="1"/>
          </p:cNvPicPr>
          <p:nvPr/>
        </p:nvPicPr>
        <p:blipFill>
          <a:blip r:embed="rId13"/>
          <a:stretch>
            <a:fillRect/>
          </a:stretch>
        </p:blipFill>
        <p:spPr>
          <a:xfrm>
            <a:off x="2168701" y="5189494"/>
            <a:ext cx="2080226" cy="999235"/>
          </a:xfrm>
          <a:prstGeom prst="rect">
            <a:avLst/>
          </a:prstGeom>
        </p:spPr>
      </p:pic>
      <p:pic>
        <p:nvPicPr>
          <p:cNvPr id="6" name="Picture 5">
            <a:extLst>
              <a:ext uri="{FF2B5EF4-FFF2-40B4-BE49-F238E27FC236}">
                <a16:creationId xmlns:a16="http://schemas.microsoft.com/office/drawing/2014/main" id="{F7477E19-8F70-2447-B31F-7598909D24DA}"/>
              </a:ext>
            </a:extLst>
          </p:cNvPr>
          <p:cNvPicPr>
            <a:picLocks noChangeAspect="1"/>
          </p:cNvPicPr>
          <p:nvPr/>
        </p:nvPicPr>
        <p:blipFill>
          <a:blip r:embed="rId14"/>
          <a:stretch>
            <a:fillRect/>
          </a:stretch>
        </p:blipFill>
        <p:spPr>
          <a:xfrm>
            <a:off x="8252362" y="5108290"/>
            <a:ext cx="1138774" cy="1241264"/>
          </a:xfrm>
          <a:prstGeom prst="rect">
            <a:avLst/>
          </a:prstGeom>
        </p:spPr>
      </p:pic>
    </p:spTree>
    <p:extLst>
      <p:ext uri="{BB962C8B-B14F-4D97-AF65-F5344CB8AC3E}">
        <p14:creationId xmlns:p14="http://schemas.microsoft.com/office/powerpoint/2010/main" val="1603225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280" y="253185"/>
            <a:ext cx="8880566" cy="862784"/>
          </a:xfrm>
        </p:spPr>
        <p:txBody>
          <a:bodyPr/>
          <a:lstStyle/>
          <a:p>
            <a:pPr algn="ctr"/>
            <a:r>
              <a:rPr lang="en-US" dirty="0"/>
              <a:t>EDA – Employee Status</a:t>
            </a:r>
          </a:p>
        </p:txBody>
      </p:sp>
      <p:pic>
        <p:nvPicPr>
          <p:cNvPr id="9" name="Picture 8"/>
          <p:cNvPicPr>
            <a:picLocks noChangeAspect="1"/>
          </p:cNvPicPr>
          <p:nvPr/>
        </p:nvPicPr>
        <p:blipFill>
          <a:blip r:embed="rId3"/>
          <a:stretch>
            <a:fillRect/>
          </a:stretch>
        </p:blipFill>
        <p:spPr>
          <a:xfrm>
            <a:off x="6096000" y="5524481"/>
            <a:ext cx="2895851" cy="906859"/>
          </a:xfrm>
          <a:prstGeom prst="rect">
            <a:avLst/>
          </a:prstGeom>
        </p:spPr>
      </p:pic>
      <p:pic>
        <p:nvPicPr>
          <p:cNvPr id="10" name="Picture 9"/>
          <p:cNvPicPr>
            <a:picLocks noChangeAspect="1"/>
          </p:cNvPicPr>
          <p:nvPr/>
        </p:nvPicPr>
        <p:blipFill>
          <a:blip r:embed="rId4"/>
          <a:stretch>
            <a:fillRect/>
          </a:stretch>
        </p:blipFill>
        <p:spPr>
          <a:xfrm>
            <a:off x="2516625" y="5524481"/>
            <a:ext cx="2880610" cy="830652"/>
          </a:xfrm>
          <a:prstGeom prst="rect">
            <a:avLst/>
          </a:prstGeom>
        </p:spPr>
      </p:pic>
      <p:pic>
        <p:nvPicPr>
          <p:cNvPr id="3" name="Picture 2">
            <a:extLst>
              <a:ext uri="{FF2B5EF4-FFF2-40B4-BE49-F238E27FC236}">
                <a16:creationId xmlns:a16="http://schemas.microsoft.com/office/drawing/2014/main" id="{C3C542B7-2A2B-D044-B65C-86BCB34874CC}"/>
              </a:ext>
            </a:extLst>
          </p:cNvPr>
          <p:cNvPicPr>
            <a:picLocks noChangeAspect="1"/>
          </p:cNvPicPr>
          <p:nvPr/>
        </p:nvPicPr>
        <p:blipFill>
          <a:blip r:embed="rId5"/>
          <a:stretch>
            <a:fillRect/>
          </a:stretch>
        </p:blipFill>
        <p:spPr>
          <a:xfrm>
            <a:off x="2171621" y="1125917"/>
            <a:ext cx="6451227" cy="4398564"/>
          </a:xfrm>
          <a:prstGeom prst="rect">
            <a:avLst/>
          </a:prstGeom>
        </p:spPr>
      </p:pic>
    </p:spTree>
    <p:extLst>
      <p:ext uri="{BB962C8B-B14F-4D97-AF65-F5344CB8AC3E}">
        <p14:creationId xmlns:p14="http://schemas.microsoft.com/office/powerpoint/2010/main" val="4222857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 Rating</a:t>
            </a:r>
          </a:p>
        </p:txBody>
      </p:sp>
      <p:sp>
        <p:nvSpPr>
          <p:cNvPr id="3" name="Text Placeholder 2"/>
          <p:cNvSpPr>
            <a:spLocks noGrp="1"/>
          </p:cNvSpPr>
          <p:nvPr>
            <p:ph type="body" idx="1"/>
          </p:nvPr>
        </p:nvSpPr>
        <p:spPr>
          <a:xfrm>
            <a:off x="693498" y="1760183"/>
            <a:ext cx="5157787" cy="583066"/>
          </a:xfrm>
        </p:spPr>
        <p:txBody>
          <a:bodyPr/>
          <a:lstStyle/>
          <a:p>
            <a:pPr algn="ctr"/>
            <a:r>
              <a:rPr lang="en-US" dirty="0">
                <a:solidFill>
                  <a:schemeClr val="accent5">
                    <a:lumMod val="50000"/>
                  </a:schemeClr>
                </a:solidFill>
              </a:rPr>
              <a:t>Google</a:t>
            </a:r>
          </a:p>
        </p:txBody>
      </p:sp>
      <p:pic>
        <p:nvPicPr>
          <p:cNvPr id="7" name="Content Placeholder 6"/>
          <p:cNvPicPr>
            <a:picLocks noGrp="1" noChangeAspect="1"/>
          </p:cNvPicPr>
          <p:nvPr>
            <p:ph sz="half" idx="2"/>
          </p:nvPr>
        </p:nvPicPr>
        <p:blipFill>
          <a:blip r:embed="rId3"/>
          <a:stretch>
            <a:fillRect/>
          </a:stretch>
        </p:blipFill>
        <p:spPr>
          <a:xfrm>
            <a:off x="2285412" y="2505075"/>
            <a:ext cx="2075947" cy="428834"/>
          </a:xfrm>
          <a:prstGeom prst="rect">
            <a:avLst/>
          </a:prstGeom>
        </p:spPr>
      </p:pic>
      <p:sp>
        <p:nvSpPr>
          <p:cNvPr id="5" name="Text Placeholder 4"/>
          <p:cNvSpPr>
            <a:spLocks noGrp="1"/>
          </p:cNvSpPr>
          <p:nvPr>
            <p:ph type="body" sz="quarter" idx="3"/>
          </p:nvPr>
        </p:nvSpPr>
        <p:spPr>
          <a:xfrm>
            <a:off x="6172200" y="1681163"/>
            <a:ext cx="5183188" cy="662086"/>
          </a:xfrm>
        </p:spPr>
        <p:txBody>
          <a:bodyPr/>
          <a:lstStyle/>
          <a:p>
            <a:pPr algn="ctr"/>
            <a:r>
              <a:rPr lang="en-US" dirty="0">
                <a:solidFill>
                  <a:schemeClr val="accent5">
                    <a:lumMod val="50000"/>
                  </a:schemeClr>
                </a:solidFill>
              </a:rPr>
              <a:t>Tesla</a:t>
            </a:r>
          </a:p>
        </p:txBody>
      </p:sp>
      <p:pic>
        <p:nvPicPr>
          <p:cNvPr id="8" name="Content Placeholder 7"/>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839788" y="3079543"/>
            <a:ext cx="4865208" cy="3213832"/>
          </a:xfrm>
        </p:spPr>
      </p:pic>
      <p:pic>
        <p:nvPicPr>
          <p:cNvPr id="9" name="Picture 8"/>
          <p:cNvPicPr>
            <a:picLocks noChangeAspect="1"/>
          </p:cNvPicPr>
          <p:nvPr/>
        </p:nvPicPr>
        <p:blipFill>
          <a:blip r:embed="rId5"/>
          <a:stretch>
            <a:fillRect/>
          </a:stretch>
        </p:blipFill>
        <p:spPr>
          <a:xfrm>
            <a:off x="7827044" y="2505075"/>
            <a:ext cx="2054416" cy="42883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0180" y="3079543"/>
            <a:ext cx="4865208" cy="3213832"/>
          </a:xfrm>
          <a:prstGeom prst="rect">
            <a:avLst/>
          </a:prstGeom>
        </p:spPr>
      </p:pic>
    </p:spTree>
    <p:extLst>
      <p:ext uri="{BB962C8B-B14F-4D97-AF65-F5344CB8AC3E}">
        <p14:creationId xmlns:p14="http://schemas.microsoft.com/office/powerpoint/2010/main" val="274323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6153195" cy="671194"/>
          </a:xfrm>
        </p:spPr>
        <p:txBody>
          <a:bodyPr>
            <a:normAutofit fontScale="90000"/>
          </a:bodyPr>
          <a:lstStyle/>
          <a:p>
            <a:r>
              <a:rPr lang="en-US" dirty="0"/>
              <a:t>Cleaning Text</a:t>
            </a:r>
          </a:p>
        </p:txBody>
      </p:sp>
      <p:graphicFrame>
        <p:nvGraphicFramePr>
          <p:cNvPr id="13" name="Diagram 12"/>
          <p:cNvGraphicFramePr/>
          <p:nvPr>
            <p:extLst>
              <p:ext uri="{D42A27DB-BD31-4B8C-83A1-F6EECF244321}">
                <p14:modId xmlns:p14="http://schemas.microsoft.com/office/powerpoint/2010/main" val="119988873"/>
              </p:ext>
            </p:extLst>
          </p:nvPr>
        </p:nvGraphicFramePr>
        <p:xfrm>
          <a:off x="-252549" y="1493287"/>
          <a:ext cx="6348549" cy="4190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p:cNvPicPr>
            <a:picLocks noChangeAspect="1"/>
          </p:cNvPicPr>
          <p:nvPr/>
        </p:nvPicPr>
        <p:blipFill>
          <a:blip r:embed="rId8"/>
          <a:stretch>
            <a:fillRect/>
          </a:stretch>
        </p:blipFill>
        <p:spPr>
          <a:xfrm>
            <a:off x="5503817" y="2393174"/>
            <a:ext cx="6217921" cy="963854"/>
          </a:xfrm>
          <a:prstGeom prst="rect">
            <a:avLst/>
          </a:prstGeom>
        </p:spPr>
      </p:pic>
      <p:sp>
        <p:nvSpPr>
          <p:cNvPr id="15" name="TextBox 14"/>
          <p:cNvSpPr txBox="1"/>
          <p:nvPr/>
        </p:nvSpPr>
        <p:spPr>
          <a:xfrm>
            <a:off x="5416732" y="1964236"/>
            <a:ext cx="2473234" cy="369332"/>
          </a:xfrm>
          <a:prstGeom prst="rect">
            <a:avLst/>
          </a:prstGeom>
          <a:noFill/>
        </p:spPr>
        <p:txBody>
          <a:bodyPr wrap="square" rtlCol="0">
            <a:spAutoFit/>
          </a:bodyPr>
          <a:lstStyle/>
          <a:p>
            <a:r>
              <a:rPr lang="en-US" dirty="0"/>
              <a:t>Text before cleaning:</a:t>
            </a:r>
          </a:p>
        </p:txBody>
      </p:sp>
      <p:sp>
        <p:nvSpPr>
          <p:cNvPr id="17" name="TextBox 16"/>
          <p:cNvSpPr txBox="1"/>
          <p:nvPr/>
        </p:nvSpPr>
        <p:spPr>
          <a:xfrm>
            <a:off x="5416732" y="3588548"/>
            <a:ext cx="2473234" cy="369332"/>
          </a:xfrm>
          <a:prstGeom prst="rect">
            <a:avLst/>
          </a:prstGeom>
          <a:noFill/>
        </p:spPr>
        <p:txBody>
          <a:bodyPr wrap="square" rtlCol="0">
            <a:spAutoFit/>
          </a:bodyPr>
          <a:lstStyle/>
          <a:p>
            <a:r>
              <a:rPr lang="en-US" dirty="0"/>
              <a:t>Text after cleaning:</a:t>
            </a:r>
          </a:p>
        </p:txBody>
      </p:sp>
      <p:pic>
        <p:nvPicPr>
          <p:cNvPr id="18" name="Picture 17"/>
          <p:cNvPicPr>
            <a:picLocks noChangeAspect="1"/>
          </p:cNvPicPr>
          <p:nvPr/>
        </p:nvPicPr>
        <p:blipFill>
          <a:blip r:embed="rId9"/>
          <a:stretch>
            <a:fillRect/>
          </a:stretch>
        </p:blipFill>
        <p:spPr>
          <a:xfrm>
            <a:off x="5503817" y="4084177"/>
            <a:ext cx="6217921" cy="685859"/>
          </a:xfrm>
          <a:prstGeom prst="rect">
            <a:avLst/>
          </a:prstGeom>
        </p:spPr>
      </p:pic>
    </p:spTree>
    <p:extLst>
      <p:ext uri="{BB962C8B-B14F-4D97-AF65-F5344CB8AC3E}">
        <p14:creationId xmlns:p14="http://schemas.microsoft.com/office/powerpoint/2010/main" val="2398207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Project analysis, from 24Slides</Template>
  <TotalTime>0</TotalTime>
  <Words>567</Words>
  <Application>Microsoft Office PowerPoint</Application>
  <PresentationFormat>Widescreen</PresentationFormat>
  <Paragraphs>130</Paragraphs>
  <Slides>19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Century Gothic</vt:lpstr>
      <vt:lpstr>Segoe UI Light</vt:lpstr>
      <vt:lpstr>Office Theme</vt:lpstr>
      <vt:lpstr>Company Review Analysis Sourced from Indeed</vt:lpstr>
      <vt:lpstr>Summary</vt:lpstr>
      <vt:lpstr>Project Overview</vt:lpstr>
      <vt:lpstr>Web-scraping</vt:lpstr>
      <vt:lpstr>Dataset Information</vt:lpstr>
      <vt:lpstr>Created Variables</vt:lpstr>
      <vt:lpstr>EDA – Employee Status</vt:lpstr>
      <vt:lpstr>EDA - Rating</vt:lpstr>
      <vt:lpstr>Cleaning Text</vt:lpstr>
      <vt:lpstr>Count Vectorizer Word Counts/Word Clouds</vt:lpstr>
      <vt:lpstr>Sentiment Analysis (TextBlob)</vt:lpstr>
      <vt:lpstr>Average Ratings by State</vt:lpstr>
      <vt:lpstr>Time Series – Month/Year Review Submitted</vt:lpstr>
      <vt:lpstr>K-Medoids/Clustering</vt:lpstr>
      <vt:lpstr>Topic Modeling</vt:lpstr>
      <vt:lpstr>Conclusions</vt:lpstr>
      <vt:lpstr>Next Steps</vt:lpstr>
      <vt:lpstr>Reference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2019-03-05T18:15:33Z</dcterms:created>
  <dcterms:modified xsi:type="dcterms:W3CDTF">2019-03-07T21:31:52Z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